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61563-88E7-46CA-8D9E-52DE65988E7B}" v="38" dt="2022-12-18T20:43:58.589"/>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3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brady" userId="0d9b0a33d1b9af87" providerId="LiveId" clId="{95B61563-88E7-46CA-8D9E-52DE65988E7B}"/>
    <pc:docChg chg="undo custSel addSld modSld">
      <pc:chgData name="sarah brady" userId="0d9b0a33d1b9af87" providerId="LiveId" clId="{95B61563-88E7-46CA-8D9E-52DE65988E7B}" dt="2022-12-18T21:05:43.112" v="3935"/>
      <pc:docMkLst>
        <pc:docMk/>
      </pc:docMkLst>
      <pc:sldChg chg="addSp delSp modSp mod modTransition modAnim">
        <pc:chgData name="sarah brady" userId="0d9b0a33d1b9af87" providerId="LiveId" clId="{95B61563-88E7-46CA-8D9E-52DE65988E7B}" dt="2022-12-18T21:05:43.112" v="3935"/>
        <pc:sldMkLst>
          <pc:docMk/>
          <pc:sldMk cId="0" sldId="256"/>
        </pc:sldMkLst>
        <pc:spChg chg="mod">
          <ac:chgData name="sarah brady" userId="0d9b0a33d1b9af87" providerId="LiveId" clId="{95B61563-88E7-46CA-8D9E-52DE65988E7B}" dt="2022-12-18T21:05:43.112" v="3935"/>
          <ac:spMkLst>
            <pc:docMk/>
            <pc:sldMk cId="0" sldId="256"/>
            <ac:spMk id="145" creationId="{00000000-0000-0000-0000-000000000000}"/>
          </ac:spMkLst>
        </pc:spChg>
        <pc:picChg chg="add del mod">
          <ac:chgData name="sarah brady" userId="0d9b0a33d1b9af87" providerId="LiveId" clId="{95B61563-88E7-46CA-8D9E-52DE65988E7B}" dt="2022-12-18T20:03:26.540" v="3785"/>
          <ac:picMkLst>
            <pc:docMk/>
            <pc:sldMk cId="0" sldId="256"/>
            <ac:picMk id="2" creationId="{5DF34682-ED2F-B22C-CD4D-41F24995EDD0}"/>
          </ac:picMkLst>
        </pc:picChg>
        <pc:picChg chg="add del mod">
          <ac:chgData name="sarah brady" userId="0d9b0a33d1b9af87" providerId="LiveId" clId="{95B61563-88E7-46CA-8D9E-52DE65988E7B}" dt="2022-12-18T20:04:01.913" v="3787"/>
          <ac:picMkLst>
            <pc:docMk/>
            <pc:sldMk cId="0" sldId="256"/>
            <ac:picMk id="3" creationId="{691E2CF2-12DC-1E20-038B-C0011BBD22B8}"/>
          </ac:picMkLst>
        </pc:picChg>
        <pc:picChg chg="add del mod">
          <ac:chgData name="sarah brady" userId="0d9b0a33d1b9af87" providerId="LiveId" clId="{95B61563-88E7-46CA-8D9E-52DE65988E7B}" dt="2022-12-18T20:14:53.383" v="3789"/>
          <ac:picMkLst>
            <pc:docMk/>
            <pc:sldMk cId="0" sldId="256"/>
            <ac:picMk id="4" creationId="{91C41E9B-829D-C1F8-348D-53602118444F}"/>
          </ac:picMkLst>
        </pc:picChg>
        <pc:picChg chg="add del mod">
          <ac:chgData name="sarah brady" userId="0d9b0a33d1b9af87" providerId="LiveId" clId="{95B61563-88E7-46CA-8D9E-52DE65988E7B}" dt="2022-12-18T20:27:24.681" v="3795"/>
          <ac:picMkLst>
            <pc:docMk/>
            <pc:sldMk cId="0" sldId="256"/>
            <ac:picMk id="5" creationId="{D429EDF3-492A-C3CB-5CB8-E77426E63E8C}"/>
          </ac:picMkLst>
        </pc:picChg>
        <pc:picChg chg="add mod">
          <ac:chgData name="sarah brady" userId="0d9b0a33d1b9af87" providerId="LiveId" clId="{95B61563-88E7-46CA-8D9E-52DE65988E7B}" dt="2022-12-18T20:27:36.030" v="3796"/>
          <ac:picMkLst>
            <pc:docMk/>
            <pc:sldMk cId="0" sldId="256"/>
            <ac:picMk id="6" creationId="{4B8A08EE-C0CE-9217-F0D2-6475CB6B5499}"/>
          </ac:picMkLst>
        </pc:picChg>
      </pc:sldChg>
      <pc:sldChg chg="addSp delSp modSp mod modTransition modAnim">
        <pc:chgData name="sarah brady" userId="0d9b0a33d1b9af87" providerId="LiveId" clId="{95B61563-88E7-46CA-8D9E-52DE65988E7B}" dt="2022-12-18T20:46:14.215" v="3933" actId="20577"/>
        <pc:sldMkLst>
          <pc:docMk/>
          <pc:sldMk cId="0" sldId="257"/>
        </pc:sldMkLst>
        <pc:spChg chg="mod">
          <ac:chgData name="sarah brady" userId="0d9b0a33d1b9af87" providerId="LiveId" clId="{95B61563-88E7-46CA-8D9E-52DE65988E7B}" dt="2022-12-18T20:46:14.215" v="3933" actId="20577"/>
          <ac:spMkLst>
            <pc:docMk/>
            <pc:sldMk cId="0" sldId="257"/>
            <ac:spMk id="152" creationId="{00000000-0000-0000-0000-000000000000}"/>
          </ac:spMkLst>
        </pc:spChg>
        <pc:picChg chg="add del mod">
          <ac:chgData name="sarah brady" userId="0d9b0a33d1b9af87" providerId="LiveId" clId="{95B61563-88E7-46CA-8D9E-52DE65988E7B}" dt="2022-12-18T20:03:26.540" v="3785"/>
          <ac:picMkLst>
            <pc:docMk/>
            <pc:sldMk cId="0" sldId="257"/>
            <ac:picMk id="2" creationId="{E9ECFADA-12B8-5933-9CD8-1D77D4EDBB8F}"/>
          </ac:picMkLst>
        </pc:picChg>
        <pc:picChg chg="add del mod">
          <ac:chgData name="sarah brady" userId="0d9b0a33d1b9af87" providerId="LiveId" clId="{95B61563-88E7-46CA-8D9E-52DE65988E7B}" dt="2022-12-18T20:14:53.383" v="3789"/>
          <ac:picMkLst>
            <pc:docMk/>
            <pc:sldMk cId="0" sldId="257"/>
            <ac:picMk id="3" creationId="{1E903DAB-ADDF-136B-73BF-7AF1EAF71CE9}"/>
          </ac:picMkLst>
        </pc:picChg>
        <pc:picChg chg="add mod">
          <ac:chgData name="sarah brady" userId="0d9b0a33d1b9af87" providerId="LiveId" clId="{95B61563-88E7-46CA-8D9E-52DE65988E7B}" dt="2022-12-18T20:22:33.059" v="3790"/>
          <ac:picMkLst>
            <pc:docMk/>
            <pc:sldMk cId="0" sldId="257"/>
            <ac:picMk id="4" creationId="{60662983-1DC3-1C0C-1943-72E78C100287}"/>
          </ac:picMkLst>
        </pc:picChg>
      </pc:sldChg>
      <pc:sldChg chg="addSp delSp modSp mod modTransition modAnim">
        <pc:chgData name="sarah brady" userId="0d9b0a33d1b9af87" providerId="LiveId" clId="{95B61563-88E7-46CA-8D9E-52DE65988E7B}" dt="2022-12-18T20:22:33.059" v="3790"/>
        <pc:sldMkLst>
          <pc:docMk/>
          <pc:sldMk cId="0" sldId="258"/>
        </pc:sldMkLst>
        <pc:spChg chg="add mod">
          <ac:chgData name="sarah brady" userId="0d9b0a33d1b9af87" providerId="LiveId" clId="{95B61563-88E7-46CA-8D9E-52DE65988E7B}" dt="2022-12-18T18:26:01.002" v="3769" actId="20577"/>
          <ac:spMkLst>
            <pc:docMk/>
            <pc:sldMk cId="0" sldId="258"/>
            <ac:spMk id="3" creationId="{CE7942A2-79B0-8289-FE01-05C8CF003FF6}"/>
          </ac:spMkLst>
        </pc:spChg>
        <pc:spChg chg="mod">
          <ac:chgData name="sarah brady" userId="0d9b0a33d1b9af87" providerId="LiveId" clId="{95B61563-88E7-46CA-8D9E-52DE65988E7B}" dt="2022-12-18T16:55:25.460" v="258" actId="14100"/>
          <ac:spMkLst>
            <pc:docMk/>
            <pc:sldMk cId="0" sldId="258"/>
            <ac:spMk id="159" creationId="{00000000-0000-0000-0000-000000000000}"/>
          </ac:spMkLst>
        </pc:spChg>
        <pc:graphicFrameChg chg="mod modGraphic">
          <ac:chgData name="sarah brady" userId="0d9b0a33d1b9af87" providerId="LiveId" clId="{95B61563-88E7-46CA-8D9E-52DE65988E7B}" dt="2022-12-18T18:18:04.280" v="3546" actId="14100"/>
          <ac:graphicFrameMkLst>
            <pc:docMk/>
            <pc:sldMk cId="0" sldId="258"/>
            <ac:graphicFrameMk id="161" creationId="{00000000-0000-0000-0000-000000000000}"/>
          </ac:graphicFrameMkLst>
        </pc:graphicFrameChg>
        <pc:picChg chg="add del mod">
          <ac:chgData name="sarah brady" userId="0d9b0a33d1b9af87" providerId="LiveId" clId="{95B61563-88E7-46CA-8D9E-52DE65988E7B}" dt="2022-12-18T20:03:26.540" v="3785"/>
          <ac:picMkLst>
            <pc:docMk/>
            <pc:sldMk cId="0" sldId="258"/>
            <ac:picMk id="4" creationId="{EA7E12E3-4EEC-889B-4D24-952FA85510ED}"/>
          </ac:picMkLst>
        </pc:picChg>
        <pc:picChg chg="add del mod">
          <ac:chgData name="sarah brady" userId="0d9b0a33d1b9af87" providerId="LiveId" clId="{95B61563-88E7-46CA-8D9E-52DE65988E7B}" dt="2022-12-18T20:14:53.383" v="3789"/>
          <ac:picMkLst>
            <pc:docMk/>
            <pc:sldMk cId="0" sldId="258"/>
            <ac:picMk id="5" creationId="{B779497E-5936-383E-0335-1900B08271C2}"/>
          </ac:picMkLst>
        </pc:picChg>
        <pc:picChg chg="add mod">
          <ac:chgData name="sarah brady" userId="0d9b0a33d1b9af87" providerId="LiveId" clId="{95B61563-88E7-46CA-8D9E-52DE65988E7B}" dt="2022-12-18T20:22:33.059" v="3790"/>
          <ac:picMkLst>
            <pc:docMk/>
            <pc:sldMk cId="0" sldId="258"/>
            <ac:picMk id="6" creationId="{0533A59B-9389-0C74-AE60-DC1FF248C9F3}"/>
          </ac:picMkLst>
        </pc:picChg>
      </pc:sldChg>
      <pc:sldChg chg="addSp delSp modSp mod modTransition modAnim">
        <pc:chgData name="sarah brady" userId="0d9b0a33d1b9af87" providerId="LiveId" clId="{95B61563-88E7-46CA-8D9E-52DE65988E7B}" dt="2022-12-18T20:22:33.059" v="3790"/>
        <pc:sldMkLst>
          <pc:docMk/>
          <pc:sldMk cId="0" sldId="259"/>
        </pc:sldMkLst>
        <pc:spChg chg="mod">
          <ac:chgData name="sarah brady" userId="0d9b0a33d1b9af87" providerId="LiveId" clId="{95B61563-88E7-46CA-8D9E-52DE65988E7B}" dt="2022-12-18T18:27:06.604" v="3779" actId="113"/>
          <ac:spMkLst>
            <pc:docMk/>
            <pc:sldMk cId="0" sldId="259"/>
            <ac:spMk id="168" creationId="{00000000-0000-0000-0000-000000000000}"/>
          </ac:spMkLst>
        </pc:spChg>
        <pc:picChg chg="add del mod">
          <ac:chgData name="sarah brady" userId="0d9b0a33d1b9af87" providerId="LiveId" clId="{95B61563-88E7-46CA-8D9E-52DE65988E7B}" dt="2022-12-18T20:03:26.540" v="3785"/>
          <ac:picMkLst>
            <pc:docMk/>
            <pc:sldMk cId="0" sldId="259"/>
            <ac:picMk id="2" creationId="{AE5F2B76-CBE6-9373-E9F1-BFDBF8DEA27A}"/>
          </ac:picMkLst>
        </pc:picChg>
        <pc:picChg chg="add del mod">
          <ac:chgData name="sarah brady" userId="0d9b0a33d1b9af87" providerId="LiveId" clId="{95B61563-88E7-46CA-8D9E-52DE65988E7B}" dt="2022-12-18T20:14:53.383" v="3789"/>
          <ac:picMkLst>
            <pc:docMk/>
            <pc:sldMk cId="0" sldId="259"/>
            <ac:picMk id="3" creationId="{1D9DB4FA-84F3-AFF3-BC20-0BD326497E82}"/>
          </ac:picMkLst>
        </pc:picChg>
        <pc:picChg chg="add mod">
          <ac:chgData name="sarah brady" userId="0d9b0a33d1b9af87" providerId="LiveId" clId="{95B61563-88E7-46CA-8D9E-52DE65988E7B}" dt="2022-12-18T20:22:33.059" v="3790"/>
          <ac:picMkLst>
            <pc:docMk/>
            <pc:sldMk cId="0" sldId="259"/>
            <ac:picMk id="4" creationId="{2298D755-EA51-51F2-C865-178E06221F76}"/>
          </ac:picMkLst>
        </pc:picChg>
      </pc:sldChg>
      <pc:sldChg chg="addSp delSp modSp mod modTransition modAnim">
        <pc:chgData name="sarah brady" userId="0d9b0a33d1b9af87" providerId="LiveId" clId="{95B61563-88E7-46CA-8D9E-52DE65988E7B}" dt="2022-12-18T20:22:33.059" v="3790"/>
        <pc:sldMkLst>
          <pc:docMk/>
          <pc:sldMk cId="0" sldId="260"/>
        </pc:sldMkLst>
        <pc:spChg chg="mod">
          <ac:chgData name="sarah brady" userId="0d9b0a33d1b9af87" providerId="LiveId" clId="{95B61563-88E7-46CA-8D9E-52DE65988E7B}" dt="2022-12-18T16:57:46.984" v="326" actId="20577"/>
          <ac:spMkLst>
            <pc:docMk/>
            <pc:sldMk cId="0" sldId="260"/>
            <ac:spMk id="175" creationId="{00000000-0000-0000-0000-000000000000}"/>
          </ac:spMkLst>
        </pc:spChg>
        <pc:picChg chg="add del mod">
          <ac:chgData name="sarah brady" userId="0d9b0a33d1b9af87" providerId="LiveId" clId="{95B61563-88E7-46CA-8D9E-52DE65988E7B}" dt="2022-12-18T20:01:18.525" v="3781"/>
          <ac:picMkLst>
            <pc:docMk/>
            <pc:sldMk cId="0" sldId="260"/>
            <ac:picMk id="2" creationId="{E212EB63-BBC4-4F13-DFA9-4A1ACA67E03C}"/>
          </ac:picMkLst>
        </pc:picChg>
        <pc:picChg chg="add del mod">
          <ac:chgData name="sarah brady" userId="0d9b0a33d1b9af87" providerId="LiveId" clId="{95B61563-88E7-46CA-8D9E-52DE65988E7B}" dt="2022-12-18T20:01:53.415" v="3783"/>
          <ac:picMkLst>
            <pc:docMk/>
            <pc:sldMk cId="0" sldId="260"/>
            <ac:picMk id="3" creationId="{265E125B-3714-8195-B377-0B08F22F5A8B}"/>
          </ac:picMkLst>
        </pc:picChg>
        <pc:picChg chg="add del mod">
          <ac:chgData name="sarah brady" userId="0d9b0a33d1b9af87" providerId="LiveId" clId="{95B61563-88E7-46CA-8D9E-52DE65988E7B}" dt="2022-12-18T20:03:26.540" v="3785"/>
          <ac:picMkLst>
            <pc:docMk/>
            <pc:sldMk cId="0" sldId="260"/>
            <ac:picMk id="4" creationId="{A8EEE97B-CF21-F324-FFE3-0B5BC477B13B}"/>
          </ac:picMkLst>
        </pc:picChg>
        <pc:picChg chg="add del mod">
          <ac:chgData name="sarah brady" userId="0d9b0a33d1b9af87" providerId="LiveId" clId="{95B61563-88E7-46CA-8D9E-52DE65988E7B}" dt="2022-12-18T20:14:53.383" v="3789"/>
          <ac:picMkLst>
            <pc:docMk/>
            <pc:sldMk cId="0" sldId="260"/>
            <ac:picMk id="5" creationId="{6BE62100-B8DD-6481-E0EF-23CEC7118F00}"/>
          </ac:picMkLst>
        </pc:picChg>
        <pc:picChg chg="add mod">
          <ac:chgData name="sarah brady" userId="0d9b0a33d1b9af87" providerId="LiveId" clId="{95B61563-88E7-46CA-8D9E-52DE65988E7B}" dt="2022-12-18T20:22:33.059" v="3790"/>
          <ac:picMkLst>
            <pc:docMk/>
            <pc:sldMk cId="0" sldId="260"/>
            <ac:picMk id="6" creationId="{EC2407F0-E7DA-D91B-198F-72A53B3FB01A}"/>
          </ac:picMkLst>
        </pc:picChg>
      </pc:sldChg>
      <pc:sldChg chg="addSp delSp modSp mod modTransition modAnim">
        <pc:chgData name="sarah brady" userId="0d9b0a33d1b9af87" providerId="LiveId" clId="{95B61563-88E7-46CA-8D9E-52DE65988E7B}" dt="2022-12-18T20:24:15.380" v="3792"/>
        <pc:sldMkLst>
          <pc:docMk/>
          <pc:sldMk cId="0" sldId="261"/>
        </pc:sldMkLst>
        <pc:spChg chg="mod">
          <ac:chgData name="sarah brady" userId="0d9b0a33d1b9af87" providerId="LiveId" clId="{95B61563-88E7-46CA-8D9E-52DE65988E7B}" dt="2022-12-18T17:12:13.777" v="399" actId="20577"/>
          <ac:spMkLst>
            <pc:docMk/>
            <pc:sldMk cId="0" sldId="261"/>
            <ac:spMk id="182" creationId="{00000000-0000-0000-0000-000000000000}"/>
          </ac:spMkLst>
        </pc:spChg>
        <pc:picChg chg="add del mod">
          <ac:chgData name="sarah brady" userId="0d9b0a33d1b9af87" providerId="LiveId" clId="{95B61563-88E7-46CA-8D9E-52DE65988E7B}" dt="2022-12-18T20:14:53.383" v="3789"/>
          <ac:picMkLst>
            <pc:docMk/>
            <pc:sldMk cId="0" sldId="261"/>
            <ac:picMk id="2" creationId="{63D97AF0-A51D-8766-8B43-744A72C4FE4D}"/>
          </ac:picMkLst>
        </pc:picChg>
        <pc:picChg chg="add del mod">
          <ac:chgData name="sarah brady" userId="0d9b0a33d1b9af87" providerId="LiveId" clId="{95B61563-88E7-46CA-8D9E-52DE65988E7B}" dt="2022-12-18T20:23:16.303" v="3791"/>
          <ac:picMkLst>
            <pc:docMk/>
            <pc:sldMk cId="0" sldId="261"/>
            <ac:picMk id="3" creationId="{A1D204DD-AD74-F59D-CBD6-9E2E4613CB15}"/>
          </ac:picMkLst>
        </pc:picChg>
        <pc:picChg chg="add mod">
          <ac:chgData name="sarah brady" userId="0d9b0a33d1b9af87" providerId="LiveId" clId="{95B61563-88E7-46CA-8D9E-52DE65988E7B}" dt="2022-12-18T20:24:15.380" v="3792"/>
          <ac:picMkLst>
            <pc:docMk/>
            <pc:sldMk cId="0" sldId="261"/>
            <ac:picMk id="4" creationId="{249ED0D1-C4C6-A8D6-CC72-35BC80AD62B9}"/>
          </ac:picMkLst>
        </pc:picChg>
      </pc:sldChg>
      <pc:sldChg chg="addSp delSp modSp mod modTransition modAnim">
        <pc:chgData name="sarah brady" userId="0d9b0a33d1b9af87" providerId="LiveId" clId="{95B61563-88E7-46CA-8D9E-52DE65988E7B}" dt="2022-12-18T20:25:48.289" v="3794"/>
        <pc:sldMkLst>
          <pc:docMk/>
          <pc:sldMk cId="0" sldId="262"/>
        </pc:sldMkLst>
        <pc:spChg chg="mod">
          <ac:chgData name="sarah brady" userId="0d9b0a33d1b9af87" providerId="LiveId" clId="{95B61563-88E7-46CA-8D9E-52DE65988E7B}" dt="2022-12-18T17:16:35.432" v="633" actId="5793"/>
          <ac:spMkLst>
            <pc:docMk/>
            <pc:sldMk cId="0" sldId="262"/>
            <ac:spMk id="189" creationId="{00000000-0000-0000-0000-000000000000}"/>
          </ac:spMkLst>
        </pc:spChg>
        <pc:picChg chg="add del mod">
          <ac:chgData name="sarah brady" userId="0d9b0a33d1b9af87" providerId="LiveId" clId="{95B61563-88E7-46CA-8D9E-52DE65988E7B}" dt="2022-12-18T20:14:53.383" v="3789"/>
          <ac:picMkLst>
            <pc:docMk/>
            <pc:sldMk cId="0" sldId="262"/>
            <ac:picMk id="2" creationId="{A3587ED2-CF87-B297-A851-18C92BCA9E14}"/>
          </ac:picMkLst>
        </pc:picChg>
        <pc:picChg chg="add del mod">
          <ac:chgData name="sarah brady" userId="0d9b0a33d1b9af87" providerId="LiveId" clId="{95B61563-88E7-46CA-8D9E-52DE65988E7B}" dt="2022-12-18T20:24:41.557" v="3793"/>
          <ac:picMkLst>
            <pc:docMk/>
            <pc:sldMk cId="0" sldId="262"/>
            <ac:picMk id="3" creationId="{A7F1D952-E7B0-9D06-7F25-28E75D11E000}"/>
          </ac:picMkLst>
        </pc:picChg>
        <pc:picChg chg="add mod">
          <ac:chgData name="sarah brady" userId="0d9b0a33d1b9af87" providerId="LiveId" clId="{95B61563-88E7-46CA-8D9E-52DE65988E7B}" dt="2022-12-18T20:25:48.289" v="3794"/>
          <ac:picMkLst>
            <pc:docMk/>
            <pc:sldMk cId="0" sldId="262"/>
            <ac:picMk id="4" creationId="{54A16BC4-7297-FAE3-A8B8-7F2C6F53580B}"/>
          </ac:picMkLst>
        </pc:picChg>
      </pc:sldChg>
      <pc:sldChg chg="addSp delSp modSp mod modTransition modAnim">
        <pc:chgData name="sarah brady" userId="0d9b0a33d1b9af87" providerId="LiveId" clId="{95B61563-88E7-46CA-8D9E-52DE65988E7B}" dt="2022-12-18T20:33:19.075" v="3798"/>
        <pc:sldMkLst>
          <pc:docMk/>
          <pc:sldMk cId="0" sldId="263"/>
        </pc:sldMkLst>
        <pc:spChg chg="mod">
          <ac:chgData name="sarah brady" userId="0d9b0a33d1b9af87" providerId="LiveId" clId="{95B61563-88E7-46CA-8D9E-52DE65988E7B}" dt="2022-12-18T16:47:19.571" v="14" actId="14100"/>
          <ac:spMkLst>
            <pc:docMk/>
            <pc:sldMk cId="0" sldId="263"/>
            <ac:spMk id="195" creationId="{00000000-0000-0000-0000-000000000000}"/>
          </ac:spMkLst>
        </pc:spChg>
        <pc:spChg chg="mod">
          <ac:chgData name="sarah brady" userId="0d9b0a33d1b9af87" providerId="LiveId" clId="{95B61563-88E7-46CA-8D9E-52DE65988E7B}" dt="2022-12-18T17:17:34.040" v="637" actId="20577"/>
          <ac:spMkLst>
            <pc:docMk/>
            <pc:sldMk cId="0" sldId="263"/>
            <ac:spMk id="196" creationId="{00000000-0000-0000-0000-000000000000}"/>
          </ac:spMkLst>
        </pc:spChg>
        <pc:picChg chg="add">
          <ac:chgData name="sarah brady" userId="0d9b0a33d1b9af87" providerId="LiveId" clId="{95B61563-88E7-46CA-8D9E-52DE65988E7B}" dt="2022-12-18T16:46:27.873" v="11"/>
          <ac:picMkLst>
            <pc:docMk/>
            <pc:sldMk cId="0" sldId="263"/>
            <ac:picMk id="2" creationId="{CD609289-E376-6AEA-DD7E-4108880FF8C5}"/>
          </ac:picMkLst>
        </pc:picChg>
        <pc:picChg chg="add mod">
          <ac:chgData name="sarah brady" userId="0d9b0a33d1b9af87" providerId="LiveId" clId="{95B61563-88E7-46CA-8D9E-52DE65988E7B}" dt="2022-12-18T17:17:27.398" v="635" actId="1076"/>
          <ac:picMkLst>
            <pc:docMk/>
            <pc:sldMk cId="0" sldId="263"/>
            <ac:picMk id="3" creationId="{0D74D265-F5B6-4DB0-5048-E60557487C0A}"/>
          </ac:picMkLst>
        </pc:picChg>
        <pc:picChg chg="add del mod">
          <ac:chgData name="sarah brady" userId="0d9b0a33d1b9af87" providerId="LiveId" clId="{95B61563-88E7-46CA-8D9E-52DE65988E7B}" dt="2022-12-18T20:14:53.383" v="3789"/>
          <ac:picMkLst>
            <pc:docMk/>
            <pc:sldMk cId="0" sldId="263"/>
            <ac:picMk id="4" creationId="{380E71E2-0D11-FCB2-5BDA-5D05104E39B5}"/>
          </ac:picMkLst>
        </pc:picChg>
        <pc:picChg chg="add del mod">
          <ac:chgData name="sarah brady" userId="0d9b0a33d1b9af87" providerId="LiveId" clId="{95B61563-88E7-46CA-8D9E-52DE65988E7B}" dt="2022-12-18T20:32:55.584" v="3797"/>
          <ac:picMkLst>
            <pc:docMk/>
            <pc:sldMk cId="0" sldId="263"/>
            <ac:picMk id="5" creationId="{AD2E18E5-F8B6-16F7-BD97-A7CD0C31EB03}"/>
          </ac:picMkLst>
        </pc:picChg>
        <pc:picChg chg="add mod">
          <ac:chgData name="sarah brady" userId="0d9b0a33d1b9af87" providerId="LiveId" clId="{95B61563-88E7-46CA-8D9E-52DE65988E7B}" dt="2022-12-18T20:33:19.075" v="3798"/>
          <ac:picMkLst>
            <pc:docMk/>
            <pc:sldMk cId="0" sldId="263"/>
            <ac:picMk id="6" creationId="{EB71122E-A7A0-D014-7A35-881755AD14A3}"/>
          </ac:picMkLst>
        </pc:picChg>
      </pc:sldChg>
      <pc:sldChg chg="addSp delSp modSp modTransition modAnim">
        <pc:chgData name="sarah brady" userId="0d9b0a33d1b9af87" providerId="LiveId" clId="{95B61563-88E7-46CA-8D9E-52DE65988E7B}" dt="2022-12-18T20:35:29.447" v="3800"/>
        <pc:sldMkLst>
          <pc:docMk/>
          <pc:sldMk cId="0" sldId="264"/>
        </pc:sldMkLst>
        <pc:picChg chg="add del mod">
          <ac:chgData name="sarah brady" userId="0d9b0a33d1b9af87" providerId="LiveId" clId="{95B61563-88E7-46CA-8D9E-52DE65988E7B}" dt="2022-12-18T20:14:53.383" v="3789"/>
          <ac:picMkLst>
            <pc:docMk/>
            <pc:sldMk cId="0" sldId="264"/>
            <ac:picMk id="2" creationId="{5788C02B-BBFC-AB75-298C-1F30A89272D7}"/>
          </ac:picMkLst>
        </pc:picChg>
        <pc:picChg chg="add del mod">
          <ac:chgData name="sarah brady" userId="0d9b0a33d1b9af87" providerId="LiveId" clId="{95B61563-88E7-46CA-8D9E-52DE65988E7B}" dt="2022-12-18T20:35:17.608" v="3799"/>
          <ac:picMkLst>
            <pc:docMk/>
            <pc:sldMk cId="0" sldId="264"/>
            <ac:picMk id="3" creationId="{BE4161B5-A40A-0F26-B2DD-50BEE7ED7665}"/>
          </ac:picMkLst>
        </pc:picChg>
        <pc:picChg chg="add mod">
          <ac:chgData name="sarah brady" userId="0d9b0a33d1b9af87" providerId="LiveId" clId="{95B61563-88E7-46CA-8D9E-52DE65988E7B}" dt="2022-12-18T20:35:29.447" v="3800"/>
          <ac:picMkLst>
            <pc:docMk/>
            <pc:sldMk cId="0" sldId="264"/>
            <ac:picMk id="4" creationId="{B8A97E5D-3524-52C1-2BAE-D391D19785DF}"/>
          </ac:picMkLst>
        </pc:picChg>
      </pc:sldChg>
      <pc:sldChg chg="addSp delSp modSp mod modTransition modAnim">
        <pc:chgData name="sarah brady" userId="0d9b0a33d1b9af87" providerId="LiveId" clId="{95B61563-88E7-46CA-8D9E-52DE65988E7B}" dt="2022-12-18T20:22:33.059" v="3790"/>
        <pc:sldMkLst>
          <pc:docMk/>
          <pc:sldMk cId="0" sldId="265"/>
        </pc:sldMkLst>
        <pc:spChg chg="mod">
          <ac:chgData name="sarah brady" userId="0d9b0a33d1b9af87" providerId="LiveId" clId="{95B61563-88E7-46CA-8D9E-52DE65988E7B}" dt="2022-12-18T17:22:29.896" v="692" actId="14100"/>
          <ac:spMkLst>
            <pc:docMk/>
            <pc:sldMk cId="0" sldId="265"/>
            <ac:spMk id="209" creationId="{00000000-0000-0000-0000-000000000000}"/>
          </ac:spMkLst>
        </pc:spChg>
        <pc:spChg chg="mod">
          <ac:chgData name="sarah brady" userId="0d9b0a33d1b9af87" providerId="LiveId" clId="{95B61563-88E7-46CA-8D9E-52DE65988E7B}" dt="2022-12-18T17:38:26.162" v="1122" actId="20577"/>
          <ac:spMkLst>
            <pc:docMk/>
            <pc:sldMk cId="0" sldId="265"/>
            <ac:spMk id="210" creationId="{00000000-0000-0000-0000-000000000000}"/>
          </ac:spMkLst>
        </pc:spChg>
        <pc:picChg chg="add del mod">
          <ac:chgData name="sarah brady" userId="0d9b0a33d1b9af87" providerId="LiveId" clId="{95B61563-88E7-46CA-8D9E-52DE65988E7B}" dt="2022-12-18T20:14:53.383" v="3789"/>
          <ac:picMkLst>
            <pc:docMk/>
            <pc:sldMk cId="0" sldId="265"/>
            <ac:picMk id="2" creationId="{D88E5B8D-27B0-D390-D2B7-DD4A31C60346}"/>
          </ac:picMkLst>
        </pc:picChg>
        <pc:picChg chg="add mod">
          <ac:chgData name="sarah brady" userId="0d9b0a33d1b9af87" providerId="LiveId" clId="{95B61563-88E7-46CA-8D9E-52DE65988E7B}" dt="2022-12-18T20:22:33.059" v="3790"/>
          <ac:picMkLst>
            <pc:docMk/>
            <pc:sldMk cId="0" sldId="265"/>
            <ac:picMk id="3" creationId="{585E9B89-6D47-56BB-E199-B40ABDD2E98A}"/>
          </ac:picMkLst>
        </pc:picChg>
      </pc:sldChg>
      <pc:sldChg chg="addSp delSp modSp mod modTransition modAnim">
        <pc:chgData name="sarah brady" userId="0d9b0a33d1b9af87" providerId="LiveId" clId="{95B61563-88E7-46CA-8D9E-52DE65988E7B}" dt="2022-12-18T20:37:27.994" v="3802"/>
        <pc:sldMkLst>
          <pc:docMk/>
          <pc:sldMk cId="0" sldId="266"/>
        </pc:sldMkLst>
        <pc:spChg chg="mod">
          <ac:chgData name="sarah brady" userId="0d9b0a33d1b9af87" providerId="LiveId" clId="{95B61563-88E7-46CA-8D9E-52DE65988E7B}" dt="2022-12-18T17:47:11.624" v="1866" actId="20577"/>
          <ac:spMkLst>
            <pc:docMk/>
            <pc:sldMk cId="0" sldId="266"/>
            <ac:spMk id="217" creationId="{00000000-0000-0000-0000-000000000000}"/>
          </ac:spMkLst>
        </pc:spChg>
        <pc:picChg chg="add del mod">
          <ac:chgData name="sarah brady" userId="0d9b0a33d1b9af87" providerId="LiveId" clId="{95B61563-88E7-46CA-8D9E-52DE65988E7B}" dt="2022-12-18T20:14:53.383" v="3789"/>
          <ac:picMkLst>
            <pc:docMk/>
            <pc:sldMk cId="0" sldId="266"/>
            <ac:picMk id="2" creationId="{43A30FB0-CE09-8AE7-2CC4-42E45774661A}"/>
          </ac:picMkLst>
        </pc:picChg>
        <pc:picChg chg="add del mod">
          <ac:chgData name="sarah brady" userId="0d9b0a33d1b9af87" providerId="LiveId" clId="{95B61563-88E7-46CA-8D9E-52DE65988E7B}" dt="2022-12-18T20:36:55.204" v="3801"/>
          <ac:picMkLst>
            <pc:docMk/>
            <pc:sldMk cId="0" sldId="266"/>
            <ac:picMk id="3" creationId="{519A7658-8221-BC06-F952-3996C53FBBE8}"/>
          </ac:picMkLst>
        </pc:picChg>
        <pc:picChg chg="add mod">
          <ac:chgData name="sarah brady" userId="0d9b0a33d1b9af87" providerId="LiveId" clId="{95B61563-88E7-46CA-8D9E-52DE65988E7B}" dt="2022-12-18T20:37:27.994" v="3802"/>
          <ac:picMkLst>
            <pc:docMk/>
            <pc:sldMk cId="0" sldId="266"/>
            <ac:picMk id="4" creationId="{538BE7D7-2F1B-C310-49DC-4300491BA170}"/>
          </ac:picMkLst>
        </pc:picChg>
      </pc:sldChg>
      <pc:sldChg chg="addSp delSp modSp mod modTransition modAnim">
        <pc:chgData name="sarah brady" userId="0d9b0a33d1b9af87" providerId="LiveId" clId="{95B61563-88E7-46CA-8D9E-52DE65988E7B}" dt="2022-12-18T20:22:33.059" v="3790"/>
        <pc:sldMkLst>
          <pc:docMk/>
          <pc:sldMk cId="0" sldId="267"/>
        </pc:sldMkLst>
        <pc:spChg chg="mod">
          <ac:chgData name="sarah brady" userId="0d9b0a33d1b9af87" providerId="LiveId" clId="{95B61563-88E7-46CA-8D9E-52DE65988E7B}" dt="2022-12-18T17:52:47.364" v="2409" actId="14100"/>
          <ac:spMkLst>
            <pc:docMk/>
            <pc:sldMk cId="0" sldId="267"/>
            <ac:spMk id="224" creationId="{00000000-0000-0000-0000-000000000000}"/>
          </ac:spMkLst>
        </pc:spChg>
        <pc:picChg chg="add del mod">
          <ac:chgData name="sarah brady" userId="0d9b0a33d1b9af87" providerId="LiveId" clId="{95B61563-88E7-46CA-8D9E-52DE65988E7B}" dt="2022-12-18T20:14:53.383" v="3789"/>
          <ac:picMkLst>
            <pc:docMk/>
            <pc:sldMk cId="0" sldId="267"/>
            <ac:picMk id="2" creationId="{A87AF04B-A1C2-4062-8D3D-55541C7216E0}"/>
          </ac:picMkLst>
        </pc:picChg>
        <pc:picChg chg="add mod">
          <ac:chgData name="sarah brady" userId="0d9b0a33d1b9af87" providerId="LiveId" clId="{95B61563-88E7-46CA-8D9E-52DE65988E7B}" dt="2022-12-18T20:22:33.059" v="3790"/>
          <ac:picMkLst>
            <pc:docMk/>
            <pc:sldMk cId="0" sldId="267"/>
            <ac:picMk id="3" creationId="{BBAEDC5A-2E52-573F-85A0-58273ABCB210}"/>
          </ac:picMkLst>
        </pc:picChg>
      </pc:sldChg>
      <pc:sldChg chg="addSp delSp modSp mod modTransition modAnim">
        <pc:chgData name="sarah brady" userId="0d9b0a33d1b9af87" providerId="LiveId" clId="{95B61563-88E7-46CA-8D9E-52DE65988E7B}" dt="2022-12-18T20:22:33.059" v="3790"/>
        <pc:sldMkLst>
          <pc:docMk/>
          <pc:sldMk cId="0" sldId="268"/>
        </pc:sldMkLst>
        <pc:spChg chg="mod">
          <ac:chgData name="sarah brady" userId="0d9b0a33d1b9af87" providerId="LiveId" clId="{95B61563-88E7-46CA-8D9E-52DE65988E7B}" dt="2022-12-18T18:12:19.618" v="3545" actId="20577"/>
          <ac:spMkLst>
            <pc:docMk/>
            <pc:sldMk cId="0" sldId="268"/>
            <ac:spMk id="231" creationId="{00000000-0000-0000-0000-000000000000}"/>
          </ac:spMkLst>
        </pc:spChg>
        <pc:picChg chg="add del mod">
          <ac:chgData name="sarah brady" userId="0d9b0a33d1b9af87" providerId="LiveId" clId="{95B61563-88E7-46CA-8D9E-52DE65988E7B}" dt="2022-12-18T20:14:53.383" v="3789"/>
          <ac:picMkLst>
            <pc:docMk/>
            <pc:sldMk cId="0" sldId="268"/>
            <ac:picMk id="2" creationId="{58118C5A-1B9F-FB95-DAE3-8411B5F1B6A4}"/>
          </ac:picMkLst>
        </pc:picChg>
        <pc:picChg chg="add mod">
          <ac:chgData name="sarah brady" userId="0d9b0a33d1b9af87" providerId="LiveId" clId="{95B61563-88E7-46CA-8D9E-52DE65988E7B}" dt="2022-12-18T20:22:33.059" v="3790"/>
          <ac:picMkLst>
            <pc:docMk/>
            <pc:sldMk cId="0" sldId="268"/>
            <ac:picMk id="3" creationId="{C54A8F24-81F9-A9B8-0375-856CC5F69274}"/>
          </ac:picMkLst>
        </pc:picChg>
      </pc:sldChg>
      <pc:sldChg chg="modSp mod modTransition">
        <pc:chgData name="sarah brady" userId="0d9b0a33d1b9af87" providerId="LiveId" clId="{95B61563-88E7-46CA-8D9E-52DE65988E7B}" dt="2022-12-18T20:14:53.383" v="3789"/>
        <pc:sldMkLst>
          <pc:docMk/>
          <pc:sldMk cId="0" sldId="269"/>
        </pc:sldMkLst>
        <pc:spChg chg="mod">
          <ac:chgData name="sarah brady" userId="0d9b0a33d1b9af87" providerId="LiveId" clId="{95B61563-88E7-46CA-8D9E-52DE65988E7B}" dt="2022-12-18T17:59:07.872" v="2620" actId="14100"/>
          <ac:spMkLst>
            <pc:docMk/>
            <pc:sldMk cId="0" sldId="269"/>
            <ac:spMk id="237" creationId="{00000000-0000-0000-0000-000000000000}"/>
          </ac:spMkLst>
        </pc:spChg>
        <pc:spChg chg="mod">
          <ac:chgData name="sarah brady" userId="0d9b0a33d1b9af87" providerId="LiveId" clId="{95B61563-88E7-46CA-8D9E-52DE65988E7B}" dt="2022-12-18T17:59:11.823" v="2621" actId="14100"/>
          <ac:spMkLst>
            <pc:docMk/>
            <pc:sldMk cId="0" sldId="269"/>
            <ac:spMk id="238" creationId="{00000000-0000-0000-0000-000000000000}"/>
          </ac:spMkLst>
        </pc:spChg>
      </pc:sldChg>
      <pc:sldChg chg="addSp delSp modSp add mod modTransition modAnim">
        <pc:chgData name="sarah brady" userId="0d9b0a33d1b9af87" providerId="LiveId" clId="{95B61563-88E7-46CA-8D9E-52DE65988E7B}" dt="2022-12-18T20:22:33.059" v="3790"/>
        <pc:sldMkLst>
          <pc:docMk/>
          <pc:sldMk cId="885900391" sldId="270"/>
        </pc:sldMkLst>
        <pc:spChg chg="mod">
          <ac:chgData name="sarah brady" userId="0d9b0a33d1b9af87" providerId="LiveId" clId="{95B61563-88E7-46CA-8D9E-52DE65988E7B}" dt="2022-12-18T16:47:45.570" v="41" actId="20577"/>
          <ac:spMkLst>
            <pc:docMk/>
            <pc:sldMk cId="885900391" sldId="270"/>
            <ac:spMk id="196" creationId="{00000000-0000-0000-0000-000000000000}"/>
          </ac:spMkLst>
        </pc:spChg>
        <pc:picChg chg="del">
          <ac:chgData name="sarah brady" userId="0d9b0a33d1b9af87" providerId="LiveId" clId="{95B61563-88E7-46CA-8D9E-52DE65988E7B}" dt="2022-12-18T16:47:39.045" v="16" actId="478"/>
          <ac:picMkLst>
            <pc:docMk/>
            <pc:sldMk cId="885900391" sldId="270"/>
            <ac:picMk id="2" creationId="{CD609289-E376-6AEA-DD7E-4108880FF8C5}"/>
          </ac:picMkLst>
        </pc:picChg>
        <pc:picChg chg="add">
          <ac:chgData name="sarah brady" userId="0d9b0a33d1b9af87" providerId="LiveId" clId="{95B61563-88E7-46CA-8D9E-52DE65988E7B}" dt="2022-12-18T16:48:02.659" v="42"/>
          <ac:picMkLst>
            <pc:docMk/>
            <pc:sldMk cId="885900391" sldId="270"/>
            <ac:picMk id="3" creationId="{644A5572-95EC-631B-F92D-07CC80924012}"/>
          </ac:picMkLst>
        </pc:picChg>
        <pc:picChg chg="add mod">
          <ac:chgData name="sarah brady" userId="0d9b0a33d1b9af87" providerId="LiveId" clId="{95B61563-88E7-46CA-8D9E-52DE65988E7B}" dt="2022-12-18T16:48:34.244" v="44" actId="1076"/>
          <ac:picMkLst>
            <pc:docMk/>
            <pc:sldMk cId="885900391" sldId="270"/>
            <ac:picMk id="5" creationId="{92395F18-6DEA-6218-AB7B-3D98CE57608E}"/>
          </ac:picMkLst>
        </pc:picChg>
        <pc:picChg chg="add mod">
          <ac:chgData name="sarah brady" userId="0d9b0a33d1b9af87" providerId="LiveId" clId="{95B61563-88E7-46CA-8D9E-52DE65988E7B}" dt="2022-12-18T17:17:59.804" v="639" actId="1076"/>
          <ac:picMkLst>
            <pc:docMk/>
            <pc:sldMk cId="885900391" sldId="270"/>
            <ac:picMk id="6" creationId="{1C32C7A7-CA56-F089-A2C2-C66CEFD76CBD}"/>
          </ac:picMkLst>
        </pc:picChg>
        <pc:picChg chg="add del mod">
          <ac:chgData name="sarah brady" userId="0d9b0a33d1b9af87" providerId="LiveId" clId="{95B61563-88E7-46CA-8D9E-52DE65988E7B}" dt="2022-12-18T20:14:53.383" v="3789"/>
          <ac:picMkLst>
            <pc:docMk/>
            <pc:sldMk cId="885900391" sldId="270"/>
            <ac:picMk id="7" creationId="{F481B3AB-6607-5938-04A7-8A47F40DA39E}"/>
          </ac:picMkLst>
        </pc:picChg>
        <pc:picChg chg="add mod">
          <ac:chgData name="sarah brady" userId="0d9b0a33d1b9af87" providerId="LiveId" clId="{95B61563-88E7-46CA-8D9E-52DE65988E7B}" dt="2022-12-18T20:22:33.059" v="3790"/>
          <ac:picMkLst>
            <pc:docMk/>
            <pc:sldMk cId="885900391" sldId="270"/>
            <ac:picMk id="8" creationId="{D7C64711-2367-BE94-B5EF-99F2496C2453}"/>
          </ac:picMkLst>
        </pc:picChg>
      </pc:sldChg>
      <pc:sldChg chg="addSp delSp modSp add mod modTransition modAnim">
        <pc:chgData name="sarah brady" userId="0d9b0a33d1b9af87" providerId="LiveId" clId="{95B61563-88E7-46CA-8D9E-52DE65988E7B}" dt="2022-12-18T20:22:33.059" v="3790"/>
        <pc:sldMkLst>
          <pc:docMk/>
          <pc:sldMk cId="2655746963" sldId="271"/>
        </pc:sldMkLst>
        <pc:picChg chg="add mod">
          <ac:chgData name="sarah brady" userId="0d9b0a33d1b9af87" providerId="LiveId" clId="{95B61563-88E7-46CA-8D9E-52DE65988E7B}" dt="2022-12-18T16:49:32.366" v="51" actId="1076"/>
          <ac:picMkLst>
            <pc:docMk/>
            <pc:sldMk cId="2655746963" sldId="271"/>
            <ac:picMk id="2" creationId="{DC38143B-8B5E-54D5-7CEE-52A7331EEF26}"/>
          </ac:picMkLst>
        </pc:picChg>
        <pc:picChg chg="del">
          <ac:chgData name="sarah brady" userId="0d9b0a33d1b9af87" providerId="LiveId" clId="{95B61563-88E7-46CA-8D9E-52DE65988E7B}" dt="2022-12-18T16:49:05.584" v="46" actId="478"/>
          <ac:picMkLst>
            <pc:docMk/>
            <pc:sldMk cId="2655746963" sldId="271"/>
            <ac:picMk id="3" creationId="{644A5572-95EC-631B-F92D-07CC80924012}"/>
          </ac:picMkLst>
        </pc:picChg>
        <pc:picChg chg="del">
          <ac:chgData name="sarah brady" userId="0d9b0a33d1b9af87" providerId="LiveId" clId="{95B61563-88E7-46CA-8D9E-52DE65988E7B}" dt="2022-12-18T16:49:11.604" v="48" actId="478"/>
          <ac:picMkLst>
            <pc:docMk/>
            <pc:sldMk cId="2655746963" sldId="271"/>
            <ac:picMk id="5" creationId="{92395F18-6DEA-6218-AB7B-3D98CE57608E}"/>
          </ac:picMkLst>
        </pc:picChg>
        <pc:picChg chg="add mod">
          <ac:chgData name="sarah brady" userId="0d9b0a33d1b9af87" providerId="LiveId" clId="{95B61563-88E7-46CA-8D9E-52DE65988E7B}" dt="2022-12-18T16:49:36.243" v="52" actId="1076"/>
          <ac:picMkLst>
            <pc:docMk/>
            <pc:sldMk cId="2655746963" sldId="271"/>
            <ac:picMk id="6" creationId="{042EFC26-80D1-F05A-200A-81705DDBD0F0}"/>
          </ac:picMkLst>
        </pc:picChg>
        <pc:picChg chg="add mod">
          <ac:chgData name="sarah brady" userId="0d9b0a33d1b9af87" providerId="LiveId" clId="{95B61563-88E7-46CA-8D9E-52DE65988E7B}" dt="2022-12-18T16:50:00.585" v="54" actId="1076"/>
          <ac:picMkLst>
            <pc:docMk/>
            <pc:sldMk cId="2655746963" sldId="271"/>
            <ac:picMk id="7" creationId="{9ADB59B1-82B6-C855-F715-CD162BAF5C07}"/>
          </ac:picMkLst>
        </pc:picChg>
        <pc:picChg chg="add del mod">
          <ac:chgData name="sarah brady" userId="0d9b0a33d1b9af87" providerId="LiveId" clId="{95B61563-88E7-46CA-8D9E-52DE65988E7B}" dt="2022-12-18T20:14:53.383" v="3789"/>
          <ac:picMkLst>
            <pc:docMk/>
            <pc:sldMk cId="2655746963" sldId="271"/>
            <ac:picMk id="8" creationId="{65EC83CE-AD75-802F-B7D9-31F2837380E7}"/>
          </ac:picMkLst>
        </pc:picChg>
        <pc:picChg chg="add mod">
          <ac:chgData name="sarah brady" userId="0d9b0a33d1b9af87" providerId="LiveId" clId="{95B61563-88E7-46CA-8D9E-52DE65988E7B}" dt="2022-12-18T20:22:33.059" v="3790"/>
          <ac:picMkLst>
            <pc:docMk/>
            <pc:sldMk cId="2655746963" sldId="271"/>
            <ac:picMk id="9" creationId="{D94F64F6-4A1D-BC30-2F2A-6EC13B7D04FD}"/>
          </ac:picMkLst>
        </pc:picChg>
      </pc:sldChg>
      <pc:sldChg chg="addSp delSp modSp add mod modTransition modAnim">
        <pc:chgData name="sarah brady" userId="0d9b0a33d1b9af87" providerId="LiveId" clId="{95B61563-88E7-46CA-8D9E-52DE65988E7B}" dt="2022-12-18T20:22:33.059" v="3790"/>
        <pc:sldMkLst>
          <pc:docMk/>
          <pc:sldMk cId="959083552" sldId="272"/>
        </pc:sldMkLst>
        <pc:picChg chg="del">
          <ac:chgData name="sarah brady" userId="0d9b0a33d1b9af87" providerId="LiveId" clId="{95B61563-88E7-46CA-8D9E-52DE65988E7B}" dt="2022-12-18T17:18:45.294" v="641" actId="478"/>
          <ac:picMkLst>
            <pc:docMk/>
            <pc:sldMk cId="959083552" sldId="272"/>
            <ac:picMk id="2" creationId="{DC38143B-8B5E-54D5-7CEE-52A7331EEF26}"/>
          </ac:picMkLst>
        </pc:picChg>
        <pc:picChg chg="add">
          <ac:chgData name="sarah brady" userId="0d9b0a33d1b9af87" providerId="LiveId" clId="{95B61563-88E7-46CA-8D9E-52DE65988E7B}" dt="2022-12-18T17:18:47.990" v="642"/>
          <ac:picMkLst>
            <pc:docMk/>
            <pc:sldMk cId="959083552" sldId="272"/>
            <ac:picMk id="3" creationId="{231BD4B4-13A5-51D5-4E2D-05AD57BD60C2}"/>
          </ac:picMkLst>
        </pc:picChg>
        <pc:picChg chg="add mod">
          <ac:chgData name="sarah brady" userId="0d9b0a33d1b9af87" providerId="LiveId" clId="{95B61563-88E7-46CA-8D9E-52DE65988E7B}" dt="2022-12-18T17:19:35.021" v="649" actId="1076"/>
          <ac:picMkLst>
            <pc:docMk/>
            <pc:sldMk cId="959083552" sldId="272"/>
            <ac:picMk id="5" creationId="{DD7C355E-F580-7A5A-4B5D-AFC998149A14}"/>
          </ac:picMkLst>
        </pc:picChg>
        <pc:picChg chg="del">
          <ac:chgData name="sarah brady" userId="0d9b0a33d1b9af87" providerId="LiveId" clId="{95B61563-88E7-46CA-8D9E-52DE65988E7B}" dt="2022-12-18T17:18:50.450" v="643" actId="478"/>
          <ac:picMkLst>
            <pc:docMk/>
            <pc:sldMk cId="959083552" sldId="272"/>
            <ac:picMk id="6" creationId="{042EFC26-80D1-F05A-200A-81705DDBD0F0}"/>
          </ac:picMkLst>
        </pc:picChg>
        <pc:picChg chg="del">
          <ac:chgData name="sarah brady" userId="0d9b0a33d1b9af87" providerId="LiveId" clId="{95B61563-88E7-46CA-8D9E-52DE65988E7B}" dt="2022-12-18T17:18:52.435" v="644" actId="478"/>
          <ac:picMkLst>
            <pc:docMk/>
            <pc:sldMk cId="959083552" sldId="272"/>
            <ac:picMk id="7" creationId="{9ADB59B1-82B6-C855-F715-CD162BAF5C07}"/>
          </ac:picMkLst>
        </pc:picChg>
        <pc:picChg chg="add mod">
          <ac:chgData name="sarah brady" userId="0d9b0a33d1b9af87" providerId="LiveId" clId="{95B61563-88E7-46CA-8D9E-52DE65988E7B}" dt="2022-12-18T17:19:31.141" v="648" actId="1076"/>
          <ac:picMkLst>
            <pc:docMk/>
            <pc:sldMk cId="959083552" sldId="272"/>
            <ac:picMk id="8" creationId="{C21D7C0C-3F93-FD9F-36FF-B8F8B2C1415F}"/>
          </ac:picMkLst>
        </pc:picChg>
        <pc:picChg chg="add del mod">
          <ac:chgData name="sarah brady" userId="0d9b0a33d1b9af87" providerId="LiveId" clId="{95B61563-88E7-46CA-8D9E-52DE65988E7B}" dt="2022-12-18T20:14:53.383" v="3789"/>
          <ac:picMkLst>
            <pc:docMk/>
            <pc:sldMk cId="959083552" sldId="272"/>
            <ac:picMk id="9" creationId="{FFAF88A8-B99F-791E-B589-A16B8A3B281D}"/>
          </ac:picMkLst>
        </pc:picChg>
        <pc:picChg chg="add mod">
          <ac:chgData name="sarah brady" userId="0d9b0a33d1b9af87" providerId="LiveId" clId="{95B61563-88E7-46CA-8D9E-52DE65988E7B}" dt="2022-12-18T20:22:33.059" v="3790"/>
          <ac:picMkLst>
            <pc:docMk/>
            <pc:sldMk cId="959083552" sldId="272"/>
            <ac:picMk id="10" creationId="{CC204C65-268C-81CA-E16D-7996BEBA47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051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597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4676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0.m4a"/><Relationship Id="rId7"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1.m4a"/><Relationship Id="rId7" Type="http://schemas.openxmlformats.org/officeDocument/2006/relationships/image" Target="../media/image1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7.xml"/><Relationship Id="rId7" Type="http://schemas.openxmlformats.org/officeDocument/2006/relationships/hyperlink" Target="https://wiki.sei.cmu.edu/confluence/" TargetMode="Externa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cloud.google.com/architecture/devops/devops-tech-shifting-left-on-security" TargetMode="External"/><Relationship Id="rId5" Type="http://schemas.openxmlformats.org/officeDocument/2006/relationships/hyperlink" Target="https://www.cprogramming.com/tutorial/xor.html" TargetMode="External"/><Relationship Id="rId4" Type="http://schemas.openxmlformats.org/officeDocument/2006/relationships/hyperlink" Target="https://wiki.sei.cmu.edu/confluence/pages/viewpage.action?pageId=880466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Sarah Brady</a:t>
            </a:r>
          </a:p>
          <a:p>
            <a:pPr marL="0" lvl="0" indent="0" algn="l" rtl="0">
              <a:lnSpc>
                <a:spcPct val="70000"/>
              </a:lnSpc>
              <a:spcBef>
                <a:spcPts val="1000"/>
              </a:spcBef>
              <a:spcAft>
                <a:spcPts val="0"/>
              </a:spcAft>
              <a:buClr>
                <a:schemeClr val="lt1"/>
              </a:buClr>
              <a:buSzPts val="1850"/>
              <a:buNone/>
            </a:pPr>
            <a:r>
              <a:rPr lang="en-US"/>
              <a:t>https://youtu.be/kMXtCZammEQ</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4B8A08EE-C0CE-9217-F0D2-6475CB6B54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020">
        <p159:morph option="byObject"/>
      </p:transition>
    </mc:Choice>
    <mc:Fallback>
      <p:transition spd="slow" advTm="80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93379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659467"/>
            <a:ext cx="10820400" cy="45592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DC38143B-8B5E-54D5-7CEE-52A7331EEF26}"/>
              </a:ext>
            </a:extLst>
          </p:cNvPr>
          <p:cNvPicPr>
            <a:picLocks noChangeAspect="1"/>
          </p:cNvPicPr>
          <p:nvPr/>
        </p:nvPicPr>
        <p:blipFill>
          <a:blip r:embed="rId7"/>
          <a:stretch>
            <a:fillRect/>
          </a:stretch>
        </p:blipFill>
        <p:spPr>
          <a:xfrm>
            <a:off x="3102604" y="2736111"/>
            <a:ext cx="5986791" cy="2444708"/>
          </a:xfrm>
          <a:prstGeom prst="rect">
            <a:avLst/>
          </a:prstGeom>
        </p:spPr>
      </p:pic>
      <p:pic>
        <p:nvPicPr>
          <p:cNvPr id="6" name="Picture 5">
            <a:extLst>
              <a:ext uri="{FF2B5EF4-FFF2-40B4-BE49-F238E27FC236}">
                <a16:creationId xmlns:a16="http://schemas.microsoft.com/office/drawing/2014/main" id="{042EFC26-80D1-F05A-200A-81705DDBD0F0}"/>
              </a:ext>
            </a:extLst>
          </p:cNvPr>
          <p:cNvPicPr>
            <a:picLocks noChangeAspect="1"/>
          </p:cNvPicPr>
          <p:nvPr/>
        </p:nvPicPr>
        <p:blipFill>
          <a:blip r:embed="rId8"/>
          <a:stretch>
            <a:fillRect/>
          </a:stretch>
        </p:blipFill>
        <p:spPr>
          <a:xfrm>
            <a:off x="2968171" y="2069438"/>
            <a:ext cx="3621338" cy="591363"/>
          </a:xfrm>
          <a:prstGeom prst="rect">
            <a:avLst/>
          </a:prstGeom>
        </p:spPr>
      </p:pic>
      <p:pic>
        <p:nvPicPr>
          <p:cNvPr id="7" name="Picture 6">
            <a:extLst>
              <a:ext uri="{FF2B5EF4-FFF2-40B4-BE49-F238E27FC236}">
                <a16:creationId xmlns:a16="http://schemas.microsoft.com/office/drawing/2014/main" id="{9ADB59B1-82B6-C855-F715-CD162BAF5C07}"/>
              </a:ext>
            </a:extLst>
          </p:cNvPr>
          <p:cNvPicPr>
            <a:picLocks noChangeAspect="1"/>
          </p:cNvPicPr>
          <p:nvPr/>
        </p:nvPicPr>
        <p:blipFill>
          <a:blip r:embed="rId9"/>
          <a:stretch>
            <a:fillRect/>
          </a:stretch>
        </p:blipFill>
        <p:spPr>
          <a:xfrm>
            <a:off x="3102604" y="5440526"/>
            <a:ext cx="4352921" cy="304826"/>
          </a:xfrm>
          <a:prstGeom prst="rect">
            <a:avLst/>
          </a:prstGeom>
        </p:spPr>
      </p:pic>
      <p:pic>
        <p:nvPicPr>
          <p:cNvPr id="9" name="Audio 8">
            <a:hlinkClick r:id="" action="ppaction://media"/>
            <a:extLst>
              <a:ext uri="{FF2B5EF4-FFF2-40B4-BE49-F238E27FC236}">
                <a16:creationId xmlns:a16="http://schemas.microsoft.com/office/drawing/2014/main" id="{D94F64F6-4A1D-BC30-2F2A-6EC13B7D04F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655746963"/>
      </p:ext>
    </p:extLst>
  </p:cSld>
  <p:clrMapOvr>
    <a:masterClrMapping/>
  </p:clrMapOvr>
  <mc:AlternateContent xmlns:mc="http://schemas.openxmlformats.org/markup-compatibility/2006">
    <mc:Choice xmlns:p14="http://schemas.microsoft.com/office/powerpoint/2010/main" Requires="p14">
      <p:transition spd="slow" p14:dur="2000" advTm="14701"/>
    </mc:Choice>
    <mc:Fallback>
      <p:transition spd="slow" advTm="14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93379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659467"/>
            <a:ext cx="10820400" cy="45592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31BD4B4-13A5-51D5-4E2D-05AD57BD60C2}"/>
              </a:ext>
            </a:extLst>
          </p:cNvPr>
          <p:cNvPicPr>
            <a:picLocks noChangeAspect="1"/>
          </p:cNvPicPr>
          <p:nvPr/>
        </p:nvPicPr>
        <p:blipFill>
          <a:blip r:embed="rId7"/>
          <a:stretch>
            <a:fillRect/>
          </a:stretch>
        </p:blipFill>
        <p:spPr>
          <a:xfrm>
            <a:off x="2880081" y="2468797"/>
            <a:ext cx="6431837" cy="1920406"/>
          </a:xfrm>
          <a:prstGeom prst="rect">
            <a:avLst/>
          </a:prstGeom>
        </p:spPr>
      </p:pic>
      <p:pic>
        <p:nvPicPr>
          <p:cNvPr id="5" name="Picture 4">
            <a:extLst>
              <a:ext uri="{FF2B5EF4-FFF2-40B4-BE49-F238E27FC236}">
                <a16:creationId xmlns:a16="http://schemas.microsoft.com/office/drawing/2014/main" id="{DD7C355E-F580-7A5A-4B5D-AFC998149A14}"/>
              </a:ext>
            </a:extLst>
          </p:cNvPr>
          <p:cNvPicPr>
            <a:picLocks noChangeAspect="1"/>
          </p:cNvPicPr>
          <p:nvPr/>
        </p:nvPicPr>
        <p:blipFill>
          <a:blip r:embed="rId8"/>
          <a:stretch>
            <a:fillRect/>
          </a:stretch>
        </p:blipFill>
        <p:spPr>
          <a:xfrm>
            <a:off x="2880081" y="1802124"/>
            <a:ext cx="4109060" cy="591363"/>
          </a:xfrm>
          <a:prstGeom prst="rect">
            <a:avLst/>
          </a:prstGeom>
        </p:spPr>
      </p:pic>
      <p:pic>
        <p:nvPicPr>
          <p:cNvPr id="8" name="Picture 7">
            <a:extLst>
              <a:ext uri="{FF2B5EF4-FFF2-40B4-BE49-F238E27FC236}">
                <a16:creationId xmlns:a16="http://schemas.microsoft.com/office/drawing/2014/main" id="{C21D7C0C-3F93-FD9F-36FF-B8F8B2C1415F}"/>
              </a:ext>
            </a:extLst>
          </p:cNvPr>
          <p:cNvPicPr>
            <a:picLocks noChangeAspect="1"/>
          </p:cNvPicPr>
          <p:nvPr/>
        </p:nvPicPr>
        <p:blipFill>
          <a:blip r:embed="rId9"/>
          <a:stretch>
            <a:fillRect/>
          </a:stretch>
        </p:blipFill>
        <p:spPr>
          <a:xfrm>
            <a:off x="2880081" y="4781766"/>
            <a:ext cx="4737003" cy="323116"/>
          </a:xfrm>
          <a:prstGeom prst="rect">
            <a:avLst/>
          </a:prstGeom>
        </p:spPr>
      </p:pic>
      <p:pic>
        <p:nvPicPr>
          <p:cNvPr id="10" name="Audio 9">
            <a:hlinkClick r:id="" action="ppaction://media"/>
            <a:extLst>
              <a:ext uri="{FF2B5EF4-FFF2-40B4-BE49-F238E27FC236}">
                <a16:creationId xmlns:a16="http://schemas.microsoft.com/office/drawing/2014/main" id="{CC204C65-268C-81CA-E16D-7996BEBA47C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959083552"/>
      </p:ext>
    </p:extLst>
  </p:cSld>
  <p:clrMapOvr>
    <a:masterClrMapping/>
  </p:clrMapOvr>
  <mc:AlternateContent xmlns:mc="http://schemas.openxmlformats.org/markup-compatibility/2006">
    <mc:Choice xmlns:p14="http://schemas.microsoft.com/office/powerpoint/2010/main" Requires="p14">
      <p:transition spd="slow" p14:dur="2000" advTm="9089"/>
    </mc:Choice>
    <mc:Fallback>
      <p:transition spd="slow" advTm="9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8A97E5D-3524-52C1-2BAE-D391D19785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07"/>
    </mc:Choice>
    <mc:Fallback>
      <p:transition spd="slow" advTm="8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90960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732038"/>
            <a:ext cx="10820400" cy="4486647"/>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method of secure coding that enforces a security policy. </a:t>
            </a:r>
          </a:p>
          <a:p>
            <a:pPr marL="457200" lvl="1" indent="0" algn="l" rtl="0">
              <a:lnSpc>
                <a:spcPct val="90000"/>
              </a:lnSpc>
              <a:spcBef>
                <a:spcPts val="0"/>
              </a:spcBef>
              <a:spcAft>
                <a:spcPts val="0"/>
              </a:spcAft>
              <a:buClr>
                <a:schemeClr val="lt1"/>
              </a:buClr>
              <a:buSzPts val="2000"/>
              <a:buNone/>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800100" lvl="1">
              <a:spcBef>
                <a:spcPts val="0"/>
              </a:spcBef>
              <a:buSzPts val="2000"/>
            </a:pPr>
            <a:r>
              <a:rPr kumimoji="0" lang="en-US" sz="1800" b="0" i="0" u="none" strike="noStrike" kern="0" cap="none" spc="0" normalizeH="0" baseline="0" noProof="0" dirty="0">
                <a:ln>
                  <a:noFill/>
                </a:ln>
                <a:solidFill>
                  <a:srgbClr val="FFFFFF"/>
                </a:solidFill>
                <a:effectLst/>
                <a:uLnTx/>
                <a:uFillTx/>
                <a:latin typeface="Century Gothic"/>
                <a:sym typeface="Century Gothic"/>
              </a:rPr>
              <a:t>Plan, Design and development </a:t>
            </a:r>
          </a:p>
          <a:p>
            <a:pPr marL="800100" lvl="1">
              <a:spcBef>
                <a:spcPts val="0"/>
              </a:spcBef>
              <a:buSzPts val="2000"/>
            </a:pPr>
            <a:r>
              <a:rPr lang="en-US" sz="1800" dirty="0">
                <a:solidFill>
                  <a:srgbClr val="FFFFFF"/>
                </a:solidFill>
              </a:rPr>
              <a:t>Code and build</a:t>
            </a:r>
            <a:endParaRPr kumimoji="0" lang="en-US" sz="1800" b="0" i="0" u="none" strike="noStrike" kern="0" cap="none" spc="0" normalizeH="0" baseline="0" noProof="0" dirty="0">
              <a:ln>
                <a:noFill/>
              </a:ln>
              <a:solidFill>
                <a:srgbClr val="FFFFFF"/>
              </a:solidFill>
              <a:effectLst/>
              <a:uLnTx/>
              <a:uFillTx/>
              <a:latin typeface="Century Gothic"/>
              <a:sym typeface="Century Gothic"/>
            </a:endParaRPr>
          </a:p>
          <a:p>
            <a:pPr marL="800100" lvl="1">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Test for vulnerabilities</a:t>
            </a:r>
          </a:p>
          <a:p>
            <a:pPr marL="742950" lvl="1" indent="-285750">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 Vulnerability Scanning</a:t>
            </a:r>
          </a:p>
          <a:p>
            <a:pPr marL="742950" lvl="1" indent="-285750">
              <a:spcBef>
                <a:spcPts val="0"/>
              </a:spcBef>
              <a:buClr>
                <a:srgbClr val="FFFFFF"/>
              </a:buClr>
              <a:buSzPts val="2000"/>
              <a:defRPr/>
            </a:pPr>
            <a:r>
              <a:rPr lang="en-US" sz="1800" dirty="0">
                <a:solidFill>
                  <a:srgbClr val="FFFFFF"/>
                </a:solidFill>
              </a:rPr>
              <a:t> Release</a:t>
            </a:r>
          </a:p>
          <a:p>
            <a:pPr marL="742950" lvl="1" indent="-285750">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 Log and audit</a:t>
            </a:r>
          </a:p>
          <a:p>
            <a:pPr marL="742950" lvl="1" indent="-285750">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 Automated Penetration Testing</a:t>
            </a:r>
          </a:p>
          <a:p>
            <a:pPr marL="800100" lvl="1">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Monitor and Detect</a:t>
            </a:r>
          </a:p>
          <a:p>
            <a:pPr marL="800100" lvl="1">
              <a:spcBef>
                <a:spcPts val="0"/>
              </a:spcBef>
              <a:buClr>
                <a:srgbClr val="FFFFFF"/>
              </a:buClr>
              <a:buSzPts val="2000"/>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Automated Response</a:t>
            </a: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1800" b="0" i="0" u="none" strike="noStrike" kern="0" cap="none" spc="0" normalizeH="0" baseline="0" noProof="0" dirty="0">
                <a:ln>
                  <a:noFill/>
                </a:ln>
                <a:solidFill>
                  <a:srgbClr val="FFFFFF"/>
                </a:solidFill>
                <a:effectLst/>
                <a:uLnTx/>
                <a:uFillTx/>
                <a:latin typeface="Century Gothic"/>
                <a:sym typeface="Century Gothic"/>
              </a:rPr>
              <a:t>  Recover</a:t>
            </a:r>
          </a:p>
          <a:p>
            <a:pPr marL="914400" marR="0" lvl="2" indent="0" algn="l" defTabSz="914400" rtl="0" eaLnBrk="1" fontAlgn="auto" latinLnBrk="0" hangingPunct="1">
              <a:lnSpc>
                <a:spcPct val="90000"/>
              </a:lnSpc>
              <a:spcBef>
                <a:spcPts val="0"/>
              </a:spcBef>
              <a:spcAft>
                <a:spcPts val="0"/>
              </a:spcAft>
              <a:buClr>
                <a:srgbClr val="FFFFFF"/>
              </a:buClr>
              <a:buSzPts val="2000"/>
              <a:buNone/>
              <a:tabLst/>
              <a:defRPr/>
            </a:pPr>
            <a:endParaRPr kumimoji="0" lang="en-US" sz="1800" b="0" i="0" u="none" strike="noStrike" kern="0" cap="none" spc="0" normalizeH="0" baseline="0" noProof="0" dirty="0">
              <a:ln>
                <a:noFill/>
              </a:ln>
              <a:solidFill>
                <a:srgbClr val="FFFFFF"/>
              </a:solidFill>
              <a:effectLst/>
              <a:uLnTx/>
              <a:uFillTx/>
              <a:latin typeface="Century Gothic"/>
              <a:sym typeface="Century Gothic"/>
            </a:endParaRPr>
          </a:p>
          <a:p>
            <a:pPr marL="457200" lvl="1" indent="0" algn="l" rtl="0">
              <a:lnSpc>
                <a:spcPct val="90000"/>
              </a:lnSpc>
              <a:spcBef>
                <a:spcPts val="0"/>
              </a:spcBef>
              <a:spcAft>
                <a:spcPts val="0"/>
              </a:spcAft>
              <a:buClr>
                <a:schemeClr val="lt1"/>
              </a:buClr>
              <a:buSzPts val="2000"/>
              <a:buNone/>
            </a:pP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85E9B89-6D47-56BB-E199-B40ABDD2E9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43"/>
    </mc:Choice>
    <mc:Fallback>
      <p:transition spd="slow" advTm="2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Risks are always a potential concern when building code, but continuous security practices will keep those risks at bay. Following policies and continuing training is vital to a successful and secure system. </a:t>
            </a:r>
          </a:p>
          <a:p>
            <a:pPr marL="0" lvl="0" indent="0" algn="l" rtl="0">
              <a:lnSpc>
                <a:spcPct val="90000"/>
              </a:lnSpc>
              <a:spcBef>
                <a:spcPts val="0"/>
              </a:spcBef>
              <a:spcAft>
                <a:spcPts val="0"/>
              </a:spcAft>
              <a:buClr>
                <a:schemeClr val="lt1"/>
              </a:buClr>
              <a:buSzPts val="2000"/>
              <a:buNone/>
            </a:pPr>
            <a:endParaRPr lang="en-US" dirty="0"/>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Risks</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Automation can be prone to errors </a:t>
            </a: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lang="en-US" sz="2000" dirty="0">
                <a:solidFill>
                  <a:srgbClr val="FFFFFF"/>
                </a:solidFill>
              </a:rPr>
              <a:t>Actions </a:t>
            </a:r>
            <a:r>
              <a:rPr kumimoji="0" lang="en-US" sz="2000" b="0" i="0" u="none" strike="noStrike" kern="0" cap="none" spc="0" normalizeH="0" baseline="0" noProof="0" dirty="0">
                <a:ln>
                  <a:noFill/>
                </a:ln>
                <a:solidFill>
                  <a:srgbClr val="FFFFFF"/>
                </a:solidFill>
                <a:effectLst/>
                <a:uLnTx/>
                <a:uFillTx/>
                <a:latin typeface="Century Gothic"/>
                <a:sym typeface="Century Gothic"/>
              </a:rPr>
              <a:t>to take</a:t>
            </a:r>
          </a:p>
          <a:p>
            <a:pPr marL="228600" marR="0" lvl="0"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endParaRPr kumimoji="0" lang="en-US" sz="2200" b="0" i="0" u="none" strike="noStrike" kern="0" cap="none" spc="0" normalizeH="0" baseline="0" noProof="0" dirty="0">
              <a:ln>
                <a:noFill/>
              </a:ln>
              <a:solidFill>
                <a:srgbClr val="FFFFFF"/>
              </a:solidFill>
              <a:effectLst/>
              <a:uLnTx/>
              <a:uFillTx/>
              <a:latin typeface="Century Gothic"/>
              <a:sym typeface="Century Gothic"/>
            </a:endParaRP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Always practice and be up to date with </a:t>
            </a:r>
            <a:r>
              <a:rPr lang="en-US" dirty="0">
                <a:solidFill>
                  <a:srgbClr val="FFFFFF"/>
                </a:solidFill>
              </a:rPr>
              <a:t>static analysis tools and static testing.</a:t>
            </a: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pPr marL="685800" marR="0" lvl="1" indent="-228600" algn="l" defTabSz="914400" rtl="0" eaLnBrk="1" fontAlgn="auto" latinLnBrk="0" hangingPunct="1">
              <a:lnSpc>
                <a:spcPct val="90000"/>
              </a:lnSpc>
              <a:spcBef>
                <a:spcPts val="0"/>
              </a:spcBef>
              <a:spcAft>
                <a:spcPts val="0"/>
              </a:spcAft>
              <a:buClr>
                <a:srgbClr val="FFFFFF"/>
              </a:buClr>
              <a:buSzPts val="2000"/>
              <a:buFont typeface="Arial"/>
              <a:buChar char="•"/>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Follow and practice the coding standards and principles</a:t>
            </a:r>
            <a:r>
              <a:rPr lang="en-US" dirty="0">
                <a:solidFill>
                  <a:srgbClr val="FFFFFF"/>
                </a:solidFill>
              </a:rPr>
              <a: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38BE7D7-2F1B-C310-49DC-4300491BA1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63"/>
    </mc:Choice>
    <mc:Fallback>
      <p:transition spd="slow" advTm="2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390019"/>
            <a:ext cx="10820400" cy="3828666"/>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r>
              <a:rPr lang="en-US" sz="2000" dirty="0"/>
              <a:t>Continue to keep with current security trends to maintain the proper level of security. </a:t>
            </a:r>
          </a:p>
          <a:p>
            <a:pPr marL="914400" lvl="2" indent="0">
              <a:spcBef>
                <a:spcPts val="0"/>
              </a:spcBef>
              <a:buNone/>
            </a:pPr>
            <a:endParaRPr lang="en-US" sz="2000" dirty="0"/>
          </a:p>
          <a:p>
            <a:pPr marL="1200150" lvl="2" indent="-285750">
              <a:spcBef>
                <a:spcPts val="0"/>
              </a:spcBef>
            </a:pPr>
            <a:r>
              <a:rPr lang="en-US" sz="2000" dirty="0"/>
              <a:t> Follow security standards</a:t>
            </a:r>
          </a:p>
          <a:p>
            <a:pPr marL="1200150" lvl="2" indent="-285750">
              <a:spcBef>
                <a:spcPts val="0"/>
              </a:spcBef>
            </a:pPr>
            <a:endParaRPr lang="en-US" sz="2000" dirty="0"/>
          </a:p>
          <a:p>
            <a:pPr marL="1200150" lvl="2" indent="-285750">
              <a:spcBef>
                <a:spcPts val="0"/>
              </a:spcBef>
            </a:pPr>
            <a:r>
              <a:rPr lang="en-US" sz="2000" dirty="0"/>
              <a:t> Automate</a:t>
            </a:r>
          </a:p>
          <a:p>
            <a:pPr marL="914400" lvl="2" indent="0">
              <a:spcBef>
                <a:spcPts val="0"/>
              </a:spcBef>
              <a:buNone/>
            </a:pPr>
            <a:endParaRPr lang="en-US" sz="2000" dirty="0"/>
          </a:p>
          <a:p>
            <a:pPr marL="1200150" lvl="2" indent="-285750">
              <a:spcBef>
                <a:spcPts val="0"/>
              </a:spcBef>
            </a:pPr>
            <a:r>
              <a:rPr lang="en-US" sz="2000" dirty="0"/>
              <a:t>Proper code testing for maintain defense </a:t>
            </a:r>
          </a:p>
          <a:p>
            <a:pPr marL="914400" lvl="2" indent="0">
              <a:spcBef>
                <a:spcPts val="0"/>
              </a:spcBef>
              <a:buNone/>
            </a:pPr>
            <a:endParaRPr lang="en-US" sz="1400" dirty="0"/>
          </a:p>
          <a:p>
            <a:pPr marL="914400" lvl="2" indent="0">
              <a:spcBef>
                <a:spcPts val="0"/>
              </a:spcBef>
              <a:buNone/>
            </a:pPr>
            <a:endParaRPr lang="en-US" sz="1400" dirty="0"/>
          </a:p>
          <a:p>
            <a:pPr marL="1200150" lvl="2" indent="-285750">
              <a:spcBef>
                <a:spcPts val="0"/>
              </a:spcBef>
            </a:pPr>
            <a:endParaRPr lang="en-US" sz="1400" dirty="0"/>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BAEDC5A-2E52-573F-85A0-58273ABCB21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72"/>
    </mc:Choice>
    <mc:Fallback>
      <p:transition spd="slow" advTm="1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000" dirty="0"/>
              <a:t>	Throughout this presentation, we touched on the principles and standards of secure coding and have concluded that practicing and maintaining secure coding is vital for the protection of sensitive data and information. Understanding multilevel security as well as the tools of the </a:t>
            </a:r>
            <a:r>
              <a:rPr lang="en-US" sz="2000" dirty="0" err="1"/>
              <a:t>DevSecOps</a:t>
            </a:r>
            <a:r>
              <a:rPr lang="en-US" sz="2000" dirty="0"/>
              <a:t> pipeline along with the risks and benefits will lead to the continuous practice and staying up to date with current trends within technology security. </a:t>
            </a:r>
          </a:p>
          <a:p>
            <a:pPr marL="0" lvl="0" indent="0" algn="l" rtl="0">
              <a:lnSpc>
                <a:spcPct val="90000"/>
              </a:lnSpc>
              <a:spcBef>
                <a:spcPts val="0"/>
              </a:spcBef>
              <a:spcAft>
                <a:spcPts val="0"/>
              </a:spcAft>
              <a:buClr>
                <a:schemeClr val="lt1"/>
              </a:buClr>
              <a:buSzPts val="2200"/>
              <a:buNone/>
            </a:pPr>
            <a:r>
              <a:rPr lang="en-US" sz="2000" dirty="0"/>
              <a:t>	Taking these recommendations and using them as followed with ensure the protection that every organization strives for.</a:t>
            </a:r>
          </a:p>
          <a:p>
            <a:pPr marL="0" lvl="0" indent="0" algn="l" rtl="0">
              <a:lnSpc>
                <a:spcPct val="90000"/>
              </a:lnSpc>
              <a:spcBef>
                <a:spcPts val="0"/>
              </a:spcBef>
              <a:spcAft>
                <a:spcPts val="0"/>
              </a:spcAft>
              <a:buClr>
                <a:schemeClr val="lt1"/>
              </a:buClr>
              <a:buSzPts val="2200"/>
              <a:buNone/>
            </a:pPr>
            <a:r>
              <a:rPr lang="en-US" sz="2000" dirty="0"/>
              <a:t>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54A8F24-81F9-A9B8-0375-856CC5F692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77"/>
    </mc:Choice>
    <mc:Fallback>
      <p:transition spd="slow" advTm="2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88057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683658"/>
            <a:ext cx="10820400" cy="4535028"/>
          </a:xfrm>
          <a:prstGeom prst="rect">
            <a:avLst/>
          </a:prstGeom>
          <a:noFill/>
          <a:ln>
            <a:noFill/>
          </a:ln>
        </p:spPr>
        <p:txBody>
          <a:bodyPr spcFirstLastPara="1" wrap="square" lIns="91425" tIns="45700" rIns="91425" bIns="45700" anchor="t" anchorCtr="0">
            <a:normAutofit/>
          </a:bodyPr>
          <a:lstStyle/>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Carnegie Mellon University. (2020). </a:t>
            </a:r>
            <a:r>
              <a:rPr kumimoji="0" lang="en-US" altLang="en-US" sz="1400" b="0" i="1"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SEI CERT C++ Coding Standard</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Retrieved from Carnegie Mellon University : </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hlinkClick r:id="rId4"/>
              </a:rPr>
              <a:t>https://wiki.sei.cmu.edu/confluence/pages/viewpage.action?pageId=88046682</a:t>
            </a: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Cprogramming.com. (2019). </a:t>
            </a:r>
            <a:r>
              <a:rPr kumimoji="0" lang="en-US" altLang="en-US" sz="1400" b="0" i="1"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XOR Encryption in C++</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Retrieved from Cprogramming.com: </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hlinkClick r:id="rId5"/>
              </a:rPr>
              <a:t>https://www.cprogramming.com/tutorial/xor.html</a:t>
            </a: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Google. (2022). </a:t>
            </a:r>
            <a:r>
              <a:rPr kumimoji="0" lang="en-US" altLang="en-US" sz="1400" b="0" i="1"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DevOps tech: Shifting left on security</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Retrieved from Google Cloud: </a:t>
            </a:r>
            <a:r>
              <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hlinkClick r:id="rId6"/>
              </a:rPr>
              <a:t>https://cloud.google.com/architecture/devops/devops-tech-shifting-left-on-security</a:t>
            </a: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US" altLang="en-US" sz="1400" b="0" i="0" u="none" strike="noStrike" kern="0" cap="none" spc="0" normalizeH="0" baseline="0" noProof="0" dirty="0">
              <a:ln>
                <a:noFill/>
              </a:ln>
              <a:solidFill>
                <a:srgbClr val="FFFFF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lvl="0" indent="0" algn="l" rtl="0">
              <a:lnSpc>
                <a:spcPct val="90000"/>
              </a:lnSpc>
              <a:spcBef>
                <a:spcPts val="0"/>
              </a:spcBef>
              <a:spcAft>
                <a:spcPts val="0"/>
              </a:spcAft>
              <a:buClr>
                <a:schemeClr val="lt1"/>
              </a:buClr>
              <a:buSzPts val="2200"/>
              <a:buNone/>
            </a:pPr>
            <a:endParaRPr lang="en-US" sz="1400" dirty="0">
              <a:solidFill>
                <a:srgbClr val="FFFFFF"/>
              </a:solidFill>
              <a:latin typeface="Times New Roman" panose="02020603050405020304" pitchFamily="18" charset="0"/>
              <a:cs typeface="Times New Roman" panose="02020603050405020304" pitchFamily="18" charset="0"/>
              <a:sym typeface="Arial"/>
            </a:endParaRPr>
          </a:p>
          <a:p>
            <a:pPr marL="0" lvl="0" indent="0" algn="l" rtl="0">
              <a:lnSpc>
                <a:spcPct val="90000"/>
              </a:lnSpc>
              <a:spcBef>
                <a:spcPts val="0"/>
              </a:spcBef>
              <a:spcAft>
                <a:spcPts val="0"/>
              </a:spcAft>
              <a:buClr>
                <a:schemeClr val="lt1"/>
              </a:buClr>
              <a:buSzPts val="2200"/>
              <a:buNone/>
            </a:pPr>
            <a:r>
              <a:rPr lang="en-US" sz="1400" dirty="0" err="1">
                <a:latin typeface="Times New Roman" panose="02020603050405020304" pitchFamily="18" charset="0"/>
                <a:cs typeface="Times New Roman" panose="02020603050405020304" pitchFamily="18" charset="0"/>
              </a:rPr>
              <a:t>Seacord</a:t>
            </a:r>
            <a:r>
              <a:rPr lang="en-US" sz="1400" dirty="0">
                <a:latin typeface="Times New Roman" panose="02020603050405020304" pitchFamily="18" charset="0"/>
                <a:cs typeface="Times New Roman" panose="02020603050405020304" pitchFamily="18" charset="0"/>
              </a:rPr>
              <a:t>, R. (2020, November 18). Confluence. Retrieved from SEI External Wiki Home: </a:t>
            </a:r>
            <a:r>
              <a:rPr lang="en-US" sz="1400" dirty="0">
                <a:latin typeface="Times New Roman" panose="02020603050405020304" pitchFamily="18" charset="0"/>
                <a:cs typeface="Times New Roman" panose="02020603050405020304" pitchFamily="18" charset="0"/>
                <a:hlinkClick r:id="rId7"/>
              </a:rPr>
              <a:t>https://wiki.sei.cmu.edu/confluence/</a:t>
            </a:r>
            <a:endParaRPr lang="en-US" sz="14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sz="1400" dirty="0">
              <a:latin typeface="Times New Roman" panose="02020603050405020304" pitchFamily="18" charset="0"/>
              <a:cs typeface="Times New Roman" panose="02020603050405020304" pitchFamily="18" charset="0"/>
            </a:endParaRP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0662983-1DC3-1C0C-1943-72E78C1002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191"/>
    </mc:Choice>
    <mc:Fallback>
      <p:transition spd="slow" advTm="3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97734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541732355"/>
              </p:ext>
            </p:extLst>
          </p:nvPr>
        </p:nvGraphicFramePr>
        <p:xfrm>
          <a:off x="3425371" y="1961126"/>
          <a:ext cx="7518859" cy="4480500"/>
        </p:xfrm>
        <a:graphic>
          <a:graphicData uri="http://schemas.openxmlformats.org/drawingml/2006/table">
            <a:tbl>
              <a:tblPr firstRow="1" firstCol="1">
                <a:noFill/>
                <a:tableStyleId>{802198C4-3087-4945-87E3-76CBB3509B7E}</a:tableStyleId>
              </a:tblPr>
              <a:tblGrid>
                <a:gridCol w="3867687">
                  <a:extLst>
                    <a:ext uri="{9D8B030D-6E8A-4147-A177-3AD203B41FA5}">
                      <a16:colId xmlns:a16="http://schemas.microsoft.com/office/drawing/2014/main" val="20000"/>
                    </a:ext>
                  </a:extLst>
                </a:gridCol>
                <a:gridCol w="3651172">
                  <a:extLst>
                    <a:ext uri="{9D8B030D-6E8A-4147-A177-3AD203B41FA5}">
                      <a16:colId xmlns:a16="http://schemas.microsoft.com/office/drawing/2014/main" val="20001"/>
                    </a:ext>
                  </a:extLst>
                </a:gridCol>
              </a:tblGrid>
              <a:tr h="237506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Threats are very likely to happen.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Standard with high relevancy</a:t>
                      </a:r>
                      <a:endParaRPr sz="1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83136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Standard with low relevancy</a:t>
                      </a:r>
                      <a:endParaRPr sz="1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STD-007-CPP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Threats are not likely to happen</a:t>
                      </a:r>
                      <a:endParaRPr sz="1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FFD966"/>
                          </a:solidFill>
                          <a:effectLst/>
                          <a:uLnTx/>
                          <a:uFillTx/>
                          <a:latin typeface="Arial"/>
                          <a:cs typeface="Arial"/>
                          <a:sym typeface="Arial"/>
                        </a:rPr>
                        <a:t>STD-010-CPP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CE7942A2-79B0-8289-FE01-05C8CF003FF6}"/>
              </a:ext>
            </a:extLst>
          </p:cNvPr>
          <p:cNvSpPr txBox="1"/>
          <p:nvPr/>
        </p:nvSpPr>
        <p:spPr>
          <a:xfrm>
            <a:off x="1088800" y="1893019"/>
            <a:ext cx="6096000" cy="2308324"/>
          </a:xfrm>
          <a:prstGeom prst="rect">
            <a:avLst/>
          </a:prstGeom>
          <a:noFill/>
        </p:spPr>
        <p:txBody>
          <a:bodyPr wrap="square">
            <a:spAutoFit/>
          </a:bodyPr>
          <a:lstStyle/>
          <a:p>
            <a:r>
              <a:rPr lang="en-US" sz="1800" dirty="0">
                <a:solidFill>
                  <a:schemeClr val="bg1"/>
                </a:solidFill>
              </a:rPr>
              <a:t>Secure Coding </a:t>
            </a:r>
          </a:p>
          <a:p>
            <a:r>
              <a:rPr lang="en-US" sz="1800" dirty="0">
                <a:solidFill>
                  <a:schemeClr val="bg1"/>
                </a:solidFill>
              </a:rPr>
              <a:t>Standards has </a:t>
            </a:r>
          </a:p>
          <a:p>
            <a:r>
              <a:rPr lang="en-US" sz="1800" dirty="0">
                <a:solidFill>
                  <a:schemeClr val="bg1"/>
                </a:solidFill>
              </a:rPr>
              <a:t>Vulnerability levels</a:t>
            </a:r>
          </a:p>
          <a:p>
            <a:r>
              <a:rPr lang="en-US" sz="1800" dirty="0">
                <a:solidFill>
                  <a:schemeClr val="bg1"/>
                </a:solidFill>
              </a:rPr>
              <a:t>that measure each </a:t>
            </a:r>
          </a:p>
          <a:p>
            <a:r>
              <a:rPr lang="en-US" sz="1800" dirty="0">
                <a:solidFill>
                  <a:schemeClr val="bg1"/>
                </a:solidFill>
              </a:rPr>
              <a:t>standard. The chart</a:t>
            </a:r>
          </a:p>
          <a:p>
            <a:r>
              <a:rPr lang="en-US" sz="1800" dirty="0">
                <a:solidFill>
                  <a:schemeClr val="bg1"/>
                </a:solidFill>
              </a:rPr>
              <a:t>gives an explanation</a:t>
            </a:r>
          </a:p>
          <a:p>
            <a:r>
              <a:rPr lang="en-US" sz="1800" dirty="0">
                <a:solidFill>
                  <a:schemeClr val="bg1"/>
                </a:solidFill>
              </a:rPr>
              <a:t>and prioritizes each</a:t>
            </a:r>
          </a:p>
          <a:p>
            <a:r>
              <a:rPr lang="en-US" sz="1800" dirty="0">
                <a:solidFill>
                  <a:schemeClr val="bg1"/>
                </a:solidFill>
              </a:rPr>
              <a:t>standard and level.  </a:t>
            </a:r>
          </a:p>
        </p:txBody>
      </p:sp>
      <p:pic>
        <p:nvPicPr>
          <p:cNvPr id="6" name="Audio 5">
            <a:hlinkClick r:id="" action="ppaction://media"/>
            <a:extLst>
              <a:ext uri="{FF2B5EF4-FFF2-40B4-BE49-F238E27FC236}">
                <a16:creationId xmlns:a16="http://schemas.microsoft.com/office/drawing/2014/main" id="{0533A59B-9389-0C74-AE60-DC1FF248C9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550"/>
    </mc:Choice>
    <mc:Fallback>
      <p:transition spd="slow" advTm="2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77414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625600"/>
            <a:ext cx="10820400" cy="459308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lt1"/>
              </a:buClr>
              <a:buSzPts val="2200"/>
              <a:buNone/>
            </a:pPr>
            <a:r>
              <a:rPr lang="en-US" b="1" dirty="0"/>
              <a:t>Validate Input Data</a:t>
            </a:r>
          </a:p>
          <a:p>
            <a:pPr marL="228600" lvl="0" indent="-228600" algn="l" rtl="0">
              <a:lnSpc>
                <a:spcPct val="90000"/>
              </a:lnSpc>
              <a:spcBef>
                <a:spcPts val="0"/>
              </a:spcBef>
              <a:spcAft>
                <a:spcPts val="0"/>
              </a:spcAft>
              <a:buClr>
                <a:schemeClr val="lt1"/>
              </a:buClr>
              <a:buSzPts val="2200"/>
              <a:buChar char="•"/>
            </a:pPr>
            <a:r>
              <a:rPr lang="en-US" dirty="0"/>
              <a:t>STD-001-CPP, STD-002-CPP, STD-003-CPP, STD-004-CPP, STD-007-CPP, STD-008-CPP, STD-010-CPP</a:t>
            </a:r>
          </a:p>
          <a:p>
            <a:pPr marL="0" lvl="0" indent="0" algn="l" rtl="0">
              <a:lnSpc>
                <a:spcPct val="90000"/>
              </a:lnSpc>
              <a:spcBef>
                <a:spcPts val="0"/>
              </a:spcBef>
              <a:spcAft>
                <a:spcPts val="0"/>
              </a:spcAft>
              <a:buClr>
                <a:schemeClr val="lt1"/>
              </a:buClr>
              <a:buSzPts val="2200"/>
              <a:buNone/>
            </a:pPr>
            <a:r>
              <a:rPr lang="en-US" b="1" dirty="0"/>
              <a:t>Heed Compiler warnings</a:t>
            </a:r>
          </a:p>
          <a:p>
            <a:pPr marL="228600" lvl="0" indent="-228600" algn="l" rtl="0">
              <a:lnSpc>
                <a:spcPct val="90000"/>
              </a:lnSpc>
              <a:spcBef>
                <a:spcPts val="0"/>
              </a:spcBef>
              <a:spcAft>
                <a:spcPts val="0"/>
              </a:spcAft>
              <a:buClr>
                <a:schemeClr val="lt1"/>
              </a:buClr>
              <a:buSzPts val="2200"/>
              <a:buChar char="•"/>
            </a:pPr>
            <a:r>
              <a:rPr lang="en-US" dirty="0"/>
              <a:t>STD-002-CPP, STD-003-CPP, STD-008-CPP, STD-009-CPP</a:t>
            </a:r>
          </a:p>
          <a:p>
            <a:pPr marL="0" lvl="0" indent="0" algn="l" rtl="0">
              <a:lnSpc>
                <a:spcPct val="90000"/>
              </a:lnSpc>
              <a:spcBef>
                <a:spcPts val="0"/>
              </a:spcBef>
              <a:spcAft>
                <a:spcPts val="0"/>
              </a:spcAft>
              <a:buClr>
                <a:schemeClr val="lt1"/>
              </a:buClr>
              <a:buSzPts val="2200"/>
              <a:buNone/>
            </a:pPr>
            <a:r>
              <a:rPr lang="en-US" b="1"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STD-003-CPP, STD-006-CPP, STD-007-CPP, STD-008-CPP, STD-009-CPP, STD-010-CPP</a:t>
            </a:r>
          </a:p>
          <a:p>
            <a:pPr marL="0" lvl="0" indent="0" algn="l" rtl="0">
              <a:lnSpc>
                <a:spcPct val="90000"/>
              </a:lnSpc>
              <a:spcBef>
                <a:spcPts val="0"/>
              </a:spcBef>
              <a:spcAft>
                <a:spcPts val="0"/>
              </a:spcAft>
              <a:buClr>
                <a:schemeClr val="lt1"/>
              </a:buClr>
              <a:buSzPts val="2200"/>
              <a:buNone/>
            </a:pPr>
            <a:r>
              <a:rPr lang="en-US" b="1" dirty="0"/>
              <a:t>Keep It Simple</a:t>
            </a:r>
          </a:p>
          <a:p>
            <a:pPr marL="228600" lvl="0" indent="-228600" algn="l" rtl="0">
              <a:lnSpc>
                <a:spcPct val="90000"/>
              </a:lnSpc>
              <a:spcBef>
                <a:spcPts val="0"/>
              </a:spcBef>
              <a:spcAft>
                <a:spcPts val="0"/>
              </a:spcAft>
              <a:buClr>
                <a:schemeClr val="lt1"/>
              </a:buClr>
              <a:buSzPts val="2200"/>
              <a:buChar char="•"/>
            </a:pPr>
            <a:r>
              <a:rPr lang="en-US" dirty="0"/>
              <a:t>STD-003-CPP, STD-004-CPP, STD-005-CPP, STD-006-CPP, STD-007-CPP, STD-008-CPP, STD-009-CPP, STD-010-CPP</a:t>
            </a:r>
          </a:p>
          <a:p>
            <a:pPr marL="0" lvl="0" indent="0" algn="l" rtl="0">
              <a:lnSpc>
                <a:spcPct val="90000"/>
              </a:lnSpc>
              <a:spcBef>
                <a:spcPts val="0"/>
              </a:spcBef>
              <a:spcAft>
                <a:spcPts val="0"/>
              </a:spcAft>
              <a:buClr>
                <a:schemeClr val="lt1"/>
              </a:buClr>
              <a:buSzPts val="2200"/>
              <a:buNone/>
            </a:pPr>
            <a:r>
              <a:rPr lang="en-US" b="1" dirty="0"/>
              <a:t>Default Deny</a:t>
            </a:r>
          </a:p>
          <a:p>
            <a:pPr marL="228600" lvl="0" indent="-228600" algn="l" rtl="0">
              <a:lnSpc>
                <a:spcPct val="90000"/>
              </a:lnSpc>
              <a:spcBef>
                <a:spcPts val="0"/>
              </a:spcBef>
              <a:spcAft>
                <a:spcPts val="0"/>
              </a:spcAft>
              <a:buClr>
                <a:schemeClr val="lt1"/>
              </a:buClr>
              <a:buSzPts val="2200"/>
              <a:buChar char="•"/>
            </a:pPr>
            <a:r>
              <a:rPr lang="en-US" dirty="0"/>
              <a:t>STD-008-CPP</a:t>
            </a:r>
          </a:p>
          <a:p>
            <a:pPr marL="0" lvl="0" indent="0" algn="l" rtl="0">
              <a:lnSpc>
                <a:spcPct val="90000"/>
              </a:lnSpc>
              <a:spcBef>
                <a:spcPts val="0"/>
              </a:spcBef>
              <a:spcAft>
                <a:spcPts val="0"/>
              </a:spcAft>
              <a:buClr>
                <a:schemeClr val="lt1"/>
              </a:buClr>
              <a:buSzPts val="2200"/>
              <a:buNone/>
            </a:pPr>
            <a:r>
              <a:rPr lang="en-US" b="1"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STD-006-CPP, STD-009-CPP, STD-010-CPP</a:t>
            </a:r>
          </a:p>
          <a:p>
            <a:pPr marL="0" lvl="0" indent="0" algn="l" rtl="0">
              <a:lnSpc>
                <a:spcPct val="90000"/>
              </a:lnSpc>
              <a:spcBef>
                <a:spcPts val="0"/>
              </a:spcBef>
              <a:spcAft>
                <a:spcPts val="0"/>
              </a:spcAft>
              <a:buClr>
                <a:schemeClr val="lt1"/>
              </a:buClr>
              <a:buSzPts val="2200"/>
              <a:buNone/>
            </a:pPr>
            <a:r>
              <a:rPr lang="en-US" b="1"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STD-004-CPP, STD-010-CPP</a:t>
            </a:r>
          </a:p>
          <a:p>
            <a:pPr marL="0" lvl="0" indent="0" algn="l" rtl="0">
              <a:lnSpc>
                <a:spcPct val="90000"/>
              </a:lnSpc>
              <a:spcBef>
                <a:spcPts val="0"/>
              </a:spcBef>
              <a:spcAft>
                <a:spcPts val="0"/>
              </a:spcAft>
              <a:buClr>
                <a:schemeClr val="lt1"/>
              </a:buClr>
              <a:buSzPts val="2200"/>
              <a:buNone/>
            </a:pPr>
            <a:r>
              <a:rPr lang="en-US" b="1" dirty="0"/>
              <a:t>Practice Defense in Depth</a:t>
            </a:r>
          </a:p>
          <a:p>
            <a:pPr marL="228600" lvl="0" indent="-228600" algn="l" rtl="0">
              <a:lnSpc>
                <a:spcPct val="90000"/>
              </a:lnSpc>
              <a:spcBef>
                <a:spcPts val="0"/>
              </a:spcBef>
              <a:spcAft>
                <a:spcPts val="0"/>
              </a:spcAft>
              <a:buClr>
                <a:schemeClr val="lt1"/>
              </a:buClr>
              <a:buSzPts val="2200"/>
              <a:buChar char="•"/>
            </a:pPr>
            <a:r>
              <a:rPr lang="en-US" dirty="0"/>
              <a:t>STD-004-CPP, STD-005-CPP, STD-006-CPP, STD-007-CPP, STD-008-CPP, STD-009-CPP</a:t>
            </a:r>
          </a:p>
          <a:p>
            <a:pPr marL="0" lvl="0" indent="0" algn="l" rtl="0">
              <a:lnSpc>
                <a:spcPct val="90000"/>
              </a:lnSpc>
              <a:spcBef>
                <a:spcPts val="0"/>
              </a:spcBef>
              <a:spcAft>
                <a:spcPts val="0"/>
              </a:spcAft>
              <a:buClr>
                <a:schemeClr val="lt1"/>
              </a:buClr>
              <a:buSzPts val="2200"/>
              <a:buNone/>
            </a:pPr>
            <a:r>
              <a:rPr lang="en-US" b="1"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STD-009-CPP, STD-010-CPP</a:t>
            </a:r>
          </a:p>
          <a:p>
            <a:pPr marL="0" lvl="0" indent="0" algn="l" rtl="0">
              <a:lnSpc>
                <a:spcPct val="90000"/>
              </a:lnSpc>
              <a:spcBef>
                <a:spcPts val="0"/>
              </a:spcBef>
              <a:spcAft>
                <a:spcPts val="0"/>
              </a:spcAft>
              <a:buClr>
                <a:schemeClr val="lt1"/>
              </a:buClr>
              <a:buSzPts val="2200"/>
              <a:buNone/>
            </a:pPr>
            <a:r>
              <a:rPr lang="en-US" b="1" dirty="0"/>
              <a:t>Adopt a Secure Coding Standard</a:t>
            </a:r>
          </a:p>
          <a:p>
            <a:pPr marL="228600" lvl="0" indent="-228600" algn="l" rtl="0">
              <a:lnSpc>
                <a:spcPct val="90000"/>
              </a:lnSpc>
              <a:spcBef>
                <a:spcPts val="0"/>
              </a:spcBef>
              <a:spcAft>
                <a:spcPts val="0"/>
              </a:spcAft>
              <a:buClr>
                <a:schemeClr val="lt1"/>
              </a:buClr>
              <a:buSzPts val="2200"/>
              <a:buChar char="•"/>
            </a:pPr>
            <a:r>
              <a:rPr lang="en-US" dirty="0"/>
              <a:t>STD-009-CPP, STD-010-CPP</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298D755-EA51-51F2-C865-178E06221F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57"/>
    </mc:Choice>
    <mc:Fallback>
      <p:transition spd="slow" advTm="2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Do not cast to an out-of-range enumeration value</a:t>
            </a:r>
          </a:p>
          <a:p>
            <a:pPr marL="228600" lvl="0" indent="-228600" algn="l" rtl="0">
              <a:lnSpc>
                <a:spcPct val="90000"/>
              </a:lnSpc>
              <a:spcBef>
                <a:spcPts val="0"/>
              </a:spcBef>
              <a:spcAft>
                <a:spcPts val="0"/>
              </a:spcAft>
              <a:buClr>
                <a:schemeClr val="lt1"/>
              </a:buClr>
              <a:buSzPts val="2000"/>
              <a:buChar char="•"/>
            </a:pPr>
            <a:r>
              <a:rPr lang="en-US" dirty="0"/>
              <a:t>Use valid references, pointers, and iterators to reference elements of </a:t>
            </a:r>
          </a:p>
          <a:p>
            <a:pPr marL="0" lvl="0" indent="0" algn="l" rtl="0">
              <a:lnSpc>
                <a:spcPct val="90000"/>
              </a:lnSpc>
              <a:spcBef>
                <a:spcPts val="0"/>
              </a:spcBef>
              <a:spcAft>
                <a:spcPts val="0"/>
              </a:spcAft>
              <a:buClr>
                <a:schemeClr val="lt1"/>
              </a:buClr>
              <a:buSzPts val="2000"/>
              <a:buNone/>
            </a:pPr>
            <a:r>
              <a:rPr lang="en-US" dirty="0"/>
              <a:t>   a container</a:t>
            </a:r>
          </a:p>
          <a:p>
            <a:pPr marL="228600" lvl="0" indent="-228600" algn="l" rtl="0">
              <a:lnSpc>
                <a:spcPct val="90000"/>
              </a:lnSpc>
              <a:spcBef>
                <a:spcPts val="0"/>
              </a:spcBef>
              <a:spcAft>
                <a:spcPts val="0"/>
              </a:spcAft>
              <a:buClr>
                <a:schemeClr val="lt1"/>
              </a:buClr>
              <a:buSzPts val="2000"/>
              <a:buChar char="•"/>
            </a:pPr>
            <a:r>
              <a:rPr lang="en-US" dirty="0"/>
              <a:t>Do not attempt to create a std::string from a null pointer</a:t>
            </a:r>
          </a:p>
          <a:p>
            <a:pPr marL="228600" lvl="0" indent="-228600" algn="l" rtl="0">
              <a:lnSpc>
                <a:spcPct val="90000"/>
              </a:lnSpc>
              <a:spcBef>
                <a:spcPts val="0"/>
              </a:spcBef>
              <a:spcAft>
                <a:spcPts val="0"/>
              </a:spcAft>
              <a:buClr>
                <a:schemeClr val="lt1"/>
              </a:buClr>
              <a:buSzPts val="2000"/>
              <a:buChar char="•"/>
            </a:pPr>
            <a:r>
              <a:rPr lang="en-US" dirty="0"/>
              <a:t>Do not store already-owned pointer value in an unrelated smart </a:t>
            </a:r>
          </a:p>
          <a:p>
            <a:pPr marL="0" lvl="0" indent="0" algn="l" rtl="0">
              <a:lnSpc>
                <a:spcPct val="90000"/>
              </a:lnSpc>
              <a:spcBef>
                <a:spcPts val="0"/>
              </a:spcBef>
              <a:spcAft>
                <a:spcPts val="0"/>
              </a:spcAft>
              <a:buClr>
                <a:schemeClr val="lt1"/>
              </a:buClr>
              <a:buSzPts val="2000"/>
              <a:buNone/>
            </a:pPr>
            <a:r>
              <a:rPr lang="en-US" dirty="0"/>
              <a:t>   pointer</a:t>
            </a:r>
          </a:p>
          <a:p>
            <a:pPr marL="228600" lvl="0" indent="-228600" algn="l" rtl="0">
              <a:lnSpc>
                <a:spcPct val="90000"/>
              </a:lnSpc>
              <a:spcBef>
                <a:spcPts val="0"/>
              </a:spcBef>
              <a:spcAft>
                <a:spcPts val="0"/>
              </a:spcAft>
              <a:buClr>
                <a:schemeClr val="lt1"/>
              </a:buClr>
              <a:buSzPts val="2000"/>
              <a:buChar char="•"/>
            </a:pPr>
            <a:r>
              <a:rPr lang="en-US" dirty="0"/>
              <a:t>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dirty="0"/>
              <a:t>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dirty="0"/>
              <a:t>Handle all exceptions thrown before main() begins executing</a:t>
            </a:r>
          </a:p>
          <a:p>
            <a:pPr marL="228600" lvl="0" indent="-228600" algn="l" rtl="0">
              <a:lnSpc>
                <a:spcPct val="90000"/>
              </a:lnSpc>
              <a:spcBef>
                <a:spcPts val="0"/>
              </a:spcBef>
              <a:spcAft>
                <a:spcPts val="0"/>
              </a:spcAft>
              <a:buClr>
                <a:schemeClr val="lt1"/>
              </a:buClr>
              <a:buSzPts val="2000"/>
              <a:buChar char="•"/>
            </a:pPr>
            <a:r>
              <a:rPr lang="en-US" dirty="0"/>
              <a:t>Do not alternately input and output from a file stream without an </a:t>
            </a:r>
          </a:p>
          <a:p>
            <a:pPr marL="0" lvl="0" indent="0" algn="l" rtl="0">
              <a:lnSpc>
                <a:spcPct val="90000"/>
              </a:lnSpc>
              <a:spcBef>
                <a:spcPts val="0"/>
              </a:spcBef>
              <a:spcAft>
                <a:spcPts val="0"/>
              </a:spcAft>
              <a:buClr>
                <a:schemeClr val="lt1"/>
              </a:buClr>
              <a:buSzPts val="2000"/>
              <a:buNone/>
            </a:pPr>
            <a:r>
              <a:rPr lang="en-US" dirty="0"/>
              <a:t>   intervening positioning call</a:t>
            </a:r>
          </a:p>
          <a:p>
            <a:pPr marL="228600" lvl="0" indent="-228600" algn="l" rtl="0">
              <a:lnSpc>
                <a:spcPct val="90000"/>
              </a:lnSpc>
              <a:spcBef>
                <a:spcPts val="0"/>
              </a:spcBef>
              <a:spcAft>
                <a:spcPts val="0"/>
              </a:spcAft>
              <a:buClr>
                <a:schemeClr val="lt1"/>
              </a:buClr>
              <a:buSzPts val="2000"/>
              <a:buChar char="•"/>
            </a:pPr>
            <a:r>
              <a:rPr lang="en-US" dirty="0"/>
              <a:t>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dirty="0"/>
              <a:t>Value returning functions must return a value from all exit paths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C2407F0-E7DA-D91B-198F-72A53B3FB0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574"/>
    </mc:Choice>
    <mc:Fallback>
      <p:transition spd="slow" advTm="5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1800" dirty="0"/>
              <a:t>Encryption in rest</a:t>
            </a:r>
          </a:p>
          <a:p>
            <a:pPr marL="0" lvl="0" indent="0" algn="l" rtl="0">
              <a:lnSpc>
                <a:spcPct val="90000"/>
              </a:lnSpc>
              <a:spcBef>
                <a:spcPts val="1000"/>
              </a:spcBef>
              <a:spcAft>
                <a:spcPts val="0"/>
              </a:spcAft>
              <a:buClr>
                <a:schemeClr val="lt1"/>
              </a:buClr>
              <a:buSzPts val="1600"/>
              <a:buNone/>
            </a:pPr>
            <a:r>
              <a:rPr lang="en-US" sz="1800" dirty="0"/>
              <a:t>Stored passwords will be stored in a secure manner. All data must be encrypted to prevent unauthorized access. Encryption will change and stay up to date with technology changes. If an attacker gains accesses to a system with encrypted data but not the encryption keys, the attacker must decipher the encryption in order to read the data. </a:t>
            </a:r>
          </a:p>
          <a:p>
            <a:pPr marL="0" lvl="0" indent="0" algn="l" rtl="0">
              <a:lnSpc>
                <a:spcPct val="90000"/>
              </a:lnSpc>
              <a:spcBef>
                <a:spcPts val="1000"/>
              </a:spcBef>
              <a:spcAft>
                <a:spcPts val="0"/>
              </a:spcAft>
              <a:buClr>
                <a:schemeClr val="lt1"/>
              </a:buClr>
              <a:buSzPts val="1600"/>
              <a:buNone/>
            </a:pPr>
            <a:r>
              <a:rPr lang="en-US" sz="1800" dirty="0"/>
              <a:t>Encryption at flight</a:t>
            </a:r>
          </a:p>
          <a:p>
            <a:pPr marL="0" lvl="0" indent="0" algn="l" rtl="0">
              <a:lnSpc>
                <a:spcPct val="90000"/>
              </a:lnSpc>
              <a:spcBef>
                <a:spcPts val="1000"/>
              </a:spcBef>
              <a:spcAft>
                <a:spcPts val="0"/>
              </a:spcAft>
              <a:buClr>
                <a:schemeClr val="lt1"/>
              </a:buClr>
              <a:buSzPts val="1600"/>
              <a:buNone/>
            </a:pPr>
            <a:r>
              <a:rPr lang="en-US" sz="1800" dirty="0"/>
              <a:t>Data communications will be done in a secure manner along with identification of the data recipient to prevent interception of data.</a:t>
            </a:r>
          </a:p>
          <a:p>
            <a:pPr marL="0" lvl="0" indent="0" algn="l" rtl="0">
              <a:lnSpc>
                <a:spcPct val="90000"/>
              </a:lnSpc>
              <a:spcBef>
                <a:spcPts val="1000"/>
              </a:spcBef>
              <a:spcAft>
                <a:spcPts val="0"/>
              </a:spcAft>
              <a:buClr>
                <a:schemeClr val="lt1"/>
              </a:buClr>
              <a:buSzPts val="1600"/>
              <a:buNone/>
            </a:pPr>
            <a:r>
              <a:rPr lang="en-US" sz="1800" dirty="0"/>
              <a:t>Encryption in use</a:t>
            </a:r>
          </a:p>
          <a:p>
            <a:pPr marL="0" lvl="0" indent="0" algn="l" rtl="0">
              <a:lnSpc>
                <a:spcPct val="90000"/>
              </a:lnSpc>
              <a:spcBef>
                <a:spcPts val="1000"/>
              </a:spcBef>
              <a:spcAft>
                <a:spcPts val="0"/>
              </a:spcAft>
              <a:buClr>
                <a:schemeClr val="lt1"/>
              </a:buClr>
              <a:buSzPts val="1600"/>
              <a:buNone/>
            </a:pPr>
            <a:r>
              <a:rPr lang="en-US" sz="1800" dirty="0"/>
              <a:t>Data that is in use will be muddled at any point that is practical. Heavily used data will also be encrypted when in rest then unencrypted when being used. </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49ED0D1-C4C6-A8D6-CC72-35BC80AD62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624"/>
    </mc:Choice>
    <mc:Fallback>
      <p:transition spd="slow" advTm="55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Authentication</a:t>
            </a:r>
          </a:p>
          <a:p>
            <a:pPr marL="228600" lvl="0" indent="-228600" algn="l" rtl="0">
              <a:lnSpc>
                <a:spcPct val="90000"/>
              </a:lnSpc>
              <a:spcBef>
                <a:spcPts val="0"/>
              </a:spcBef>
              <a:spcAft>
                <a:spcPts val="0"/>
              </a:spcAft>
              <a:buClr>
                <a:schemeClr val="lt1"/>
              </a:buClr>
              <a:buSzPts val="2400"/>
              <a:buChar char="•"/>
            </a:pPr>
            <a:r>
              <a:rPr lang="en-US" dirty="0"/>
              <a:t>Identifies a user in order to administer a security policy. This occurs during the login stage. Some updated methods use multilayer step authentication.</a:t>
            </a:r>
          </a:p>
          <a:p>
            <a:pPr marL="0" lvl="0" indent="0" algn="l" rtl="0">
              <a:lnSpc>
                <a:spcPct val="90000"/>
              </a:lnSpc>
              <a:spcBef>
                <a:spcPts val="0"/>
              </a:spcBef>
              <a:spcAft>
                <a:spcPts val="0"/>
              </a:spcAft>
              <a:buClr>
                <a:schemeClr val="lt1"/>
              </a:buClr>
              <a:buSzPts val="2400"/>
              <a:buNone/>
            </a:pPr>
            <a:r>
              <a:rPr lang="en-US" dirty="0"/>
              <a:t>Authorization</a:t>
            </a:r>
          </a:p>
          <a:p>
            <a:pPr marL="228600" lvl="0" indent="-228600" algn="l" rtl="0">
              <a:lnSpc>
                <a:spcPct val="90000"/>
              </a:lnSpc>
              <a:spcBef>
                <a:spcPts val="0"/>
              </a:spcBef>
              <a:spcAft>
                <a:spcPts val="0"/>
              </a:spcAft>
              <a:buClr>
                <a:schemeClr val="lt1"/>
              </a:buClr>
              <a:buSzPts val="2400"/>
              <a:buChar char="•"/>
            </a:pPr>
            <a:r>
              <a:rPr lang="en-US" dirty="0"/>
              <a:t>Identifies the user and determines the user’s authorization. Also determined on a case-by-case basis along with device and location. It is a level of access that user has in a system, whether the user is reading, modifying </a:t>
            </a:r>
            <a:r>
              <a:rPr lang="en-US" dirty="0" err="1"/>
              <a:t>ot</a:t>
            </a:r>
            <a:r>
              <a:rPr lang="en-US" dirty="0"/>
              <a:t> deleting files in the database. </a:t>
            </a:r>
          </a:p>
          <a:p>
            <a:pPr marL="0" lvl="0" indent="0" algn="l" rtl="0">
              <a:lnSpc>
                <a:spcPct val="90000"/>
              </a:lnSpc>
              <a:spcBef>
                <a:spcPts val="0"/>
              </a:spcBef>
              <a:spcAft>
                <a:spcPts val="0"/>
              </a:spcAft>
              <a:buClr>
                <a:schemeClr val="lt1"/>
              </a:buClr>
              <a:buSzPts val="2400"/>
              <a:buNone/>
            </a:pPr>
            <a:r>
              <a:rPr lang="en-US" dirty="0"/>
              <a:t>Accounting</a:t>
            </a:r>
          </a:p>
          <a:p>
            <a:pPr marL="228600" lvl="0" indent="-228600" algn="l" rtl="0">
              <a:lnSpc>
                <a:spcPct val="90000"/>
              </a:lnSpc>
              <a:spcBef>
                <a:spcPts val="0"/>
              </a:spcBef>
              <a:spcAft>
                <a:spcPts val="0"/>
              </a:spcAft>
              <a:buClr>
                <a:schemeClr val="lt1"/>
              </a:buClr>
              <a:buSzPts val="2400"/>
              <a:buChar char="•"/>
            </a:pPr>
            <a:r>
              <a:rPr lang="en-US" dirty="0"/>
              <a:t>Logs each transaction which may need to be investigated for malicious activity if an attack or breach occurs. Accounting is very important as this determines where security threats, attacks or breaches initiated from and the cause. Every system will need to be logged in order for this be effective.</a:t>
            </a:r>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4A16BC4-7297-FAE3-A8B8-7F2C6F53580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389"/>
    </mc:Choice>
    <mc:Fallback>
      <p:transition spd="slow" advTm="63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93379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2" name="Picture 1">
            <a:extLst>
              <a:ext uri="{FF2B5EF4-FFF2-40B4-BE49-F238E27FC236}">
                <a16:creationId xmlns:a16="http://schemas.microsoft.com/office/drawing/2014/main" id="{CD609289-E376-6AEA-DD7E-4108880FF8C5}"/>
              </a:ext>
            </a:extLst>
          </p:cNvPr>
          <p:cNvPicPr>
            <a:picLocks noChangeAspect="1"/>
          </p:cNvPicPr>
          <p:nvPr/>
        </p:nvPicPr>
        <p:blipFill>
          <a:blip r:embed="rId6"/>
          <a:stretch>
            <a:fillRect/>
          </a:stretch>
        </p:blipFill>
        <p:spPr>
          <a:xfrm>
            <a:off x="2489903" y="2221887"/>
            <a:ext cx="7212193" cy="2414225"/>
          </a:xfrm>
          <a:prstGeom prst="rect">
            <a:avLst/>
          </a:prstGeom>
        </p:spPr>
      </p:pic>
      <p:sp>
        <p:nvSpPr>
          <p:cNvPr id="196" name="Google Shape;196;g9504e29505_0_0"/>
          <p:cNvSpPr txBox="1">
            <a:spLocks noGrp="1"/>
          </p:cNvSpPr>
          <p:nvPr>
            <p:ph type="body" idx="1"/>
          </p:nvPr>
        </p:nvSpPr>
        <p:spPr>
          <a:xfrm>
            <a:off x="685800" y="1659467"/>
            <a:ext cx="10820400" cy="45592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a:t>
            </a:r>
            <a:r>
              <a:rPr lang="en-US" dirty="0" err="1"/>
              <a:t>CanAddFiveValuesToVector</a:t>
            </a:r>
            <a:r>
              <a:rPr lang="en-US" dirty="0"/>
              <a: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D74D265-F5B6-4DB0-5048-E60557487C0A}"/>
              </a:ext>
            </a:extLst>
          </p:cNvPr>
          <p:cNvPicPr>
            <a:picLocks noChangeAspect="1"/>
          </p:cNvPicPr>
          <p:nvPr/>
        </p:nvPicPr>
        <p:blipFill>
          <a:blip r:embed="rId8"/>
          <a:stretch>
            <a:fillRect/>
          </a:stretch>
        </p:blipFill>
        <p:spPr>
          <a:xfrm>
            <a:off x="2489903" y="5110300"/>
            <a:ext cx="4517528" cy="304826"/>
          </a:xfrm>
          <a:prstGeom prst="rect">
            <a:avLst/>
          </a:prstGeom>
        </p:spPr>
      </p:pic>
      <p:pic>
        <p:nvPicPr>
          <p:cNvPr id="6" name="Audio 5">
            <a:hlinkClick r:id="" action="ppaction://media"/>
            <a:extLst>
              <a:ext uri="{FF2B5EF4-FFF2-40B4-BE49-F238E27FC236}">
                <a16:creationId xmlns:a16="http://schemas.microsoft.com/office/drawing/2014/main" id="{EB71122E-A7A0-D014-7A35-881755AD14A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62"/>
    </mc:Choice>
    <mc:Fallback>
      <p:transition spd="slow" advTm="20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93379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659467"/>
            <a:ext cx="10820400" cy="45592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44A5572-95EC-631B-F92D-07CC80924012}"/>
              </a:ext>
            </a:extLst>
          </p:cNvPr>
          <p:cNvPicPr>
            <a:picLocks noChangeAspect="1"/>
          </p:cNvPicPr>
          <p:nvPr/>
        </p:nvPicPr>
        <p:blipFill>
          <a:blip r:embed="rId7"/>
          <a:stretch>
            <a:fillRect/>
          </a:stretch>
        </p:blipFill>
        <p:spPr>
          <a:xfrm>
            <a:off x="2489903" y="2328576"/>
            <a:ext cx="7212193" cy="2200847"/>
          </a:xfrm>
          <a:prstGeom prst="rect">
            <a:avLst/>
          </a:prstGeom>
        </p:spPr>
      </p:pic>
      <p:pic>
        <p:nvPicPr>
          <p:cNvPr id="5" name="Picture 4">
            <a:extLst>
              <a:ext uri="{FF2B5EF4-FFF2-40B4-BE49-F238E27FC236}">
                <a16:creationId xmlns:a16="http://schemas.microsoft.com/office/drawing/2014/main" id="{92395F18-6DEA-6218-AB7B-3D98CE57608E}"/>
              </a:ext>
            </a:extLst>
          </p:cNvPr>
          <p:cNvPicPr>
            <a:picLocks noChangeAspect="1"/>
          </p:cNvPicPr>
          <p:nvPr/>
        </p:nvPicPr>
        <p:blipFill>
          <a:blip r:embed="rId8"/>
          <a:stretch>
            <a:fillRect/>
          </a:stretch>
        </p:blipFill>
        <p:spPr>
          <a:xfrm>
            <a:off x="2489903" y="1721488"/>
            <a:ext cx="2078916" cy="591363"/>
          </a:xfrm>
          <a:prstGeom prst="rect">
            <a:avLst/>
          </a:prstGeom>
        </p:spPr>
      </p:pic>
      <p:pic>
        <p:nvPicPr>
          <p:cNvPr id="6" name="Picture 5">
            <a:extLst>
              <a:ext uri="{FF2B5EF4-FFF2-40B4-BE49-F238E27FC236}">
                <a16:creationId xmlns:a16="http://schemas.microsoft.com/office/drawing/2014/main" id="{1C32C7A7-CA56-F089-A2C2-C66CEFD76CBD}"/>
              </a:ext>
            </a:extLst>
          </p:cNvPr>
          <p:cNvPicPr>
            <a:picLocks noChangeAspect="1"/>
          </p:cNvPicPr>
          <p:nvPr/>
        </p:nvPicPr>
        <p:blipFill>
          <a:blip r:embed="rId9"/>
          <a:stretch>
            <a:fillRect/>
          </a:stretch>
        </p:blipFill>
        <p:spPr>
          <a:xfrm>
            <a:off x="2635205" y="4789651"/>
            <a:ext cx="3554276" cy="317019"/>
          </a:xfrm>
          <a:prstGeom prst="rect">
            <a:avLst/>
          </a:prstGeom>
        </p:spPr>
      </p:pic>
      <p:pic>
        <p:nvPicPr>
          <p:cNvPr id="8" name="Audio 7">
            <a:hlinkClick r:id="" action="ppaction://media"/>
            <a:extLst>
              <a:ext uri="{FF2B5EF4-FFF2-40B4-BE49-F238E27FC236}">
                <a16:creationId xmlns:a16="http://schemas.microsoft.com/office/drawing/2014/main" id="{D7C64711-2367-BE94-B5EF-99F2496C245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885900391"/>
      </p:ext>
    </p:extLst>
  </p:cSld>
  <p:clrMapOvr>
    <a:masterClrMapping/>
  </p:clrMapOvr>
  <mc:AlternateContent xmlns:mc="http://schemas.openxmlformats.org/markup-compatibility/2006">
    <mc:Choice xmlns:p14="http://schemas.microsoft.com/office/powerpoint/2010/main" Requires="p14">
      <p:transition spd="slow" p14:dur="2000" advTm="14336"/>
    </mc:Choice>
    <mc:Fallback>
      <p:transition spd="slow" advTm="1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278</TotalTime>
  <Words>962</Words>
  <Application>Microsoft Office PowerPoint</Application>
  <PresentationFormat>Widescreen</PresentationFormat>
  <Paragraphs>139</Paragraphs>
  <Slides>17</Slides>
  <Notes>17</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Times New Roman</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sarah brady</cp:lastModifiedBy>
  <cp:revision>5</cp:revision>
  <dcterms:created xsi:type="dcterms:W3CDTF">2020-08-19T17:59:24Z</dcterms:created>
  <dcterms:modified xsi:type="dcterms:W3CDTF">2022-12-18T21:05:49Z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